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설악산" id="{25118A02-21C0-4D98-8CB3-C2AA73CE3A54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>
        <p:scale>
          <a:sx n="300" d="100"/>
          <a:sy n="300" d="100"/>
        </p:scale>
        <p:origin x="-4056" y="-9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악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"/>
            <a:ext cx="9144000" cy="672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서울 주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0" y="0"/>
            <a:ext cx="826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조령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64995" y="10761"/>
            <a:ext cx="10199429" cy="68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39332"/>
            <a:ext cx="1281330" cy="378422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  <a:gd name="connsiteX0" fmla="*/ 0 w 1199614"/>
              <a:gd name="connsiteY0" fmla="*/ 0 h 404777"/>
              <a:gd name="connsiteX1" fmla="*/ 73025 w 1199614"/>
              <a:gd name="connsiteY1" fmla="*/ 69850 h 404777"/>
              <a:gd name="connsiteX2" fmla="*/ 127000 w 1199614"/>
              <a:gd name="connsiteY2" fmla="*/ 76200 h 404777"/>
              <a:gd name="connsiteX3" fmla="*/ 193675 w 1199614"/>
              <a:gd name="connsiteY3" fmla="*/ 107950 h 404777"/>
              <a:gd name="connsiteX4" fmla="*/ 231775 w 1199614"/>
              <a:gd name="connsiteY4" fmla="*/ 130175 h 404777"/>
              <a:gd name="connsiteX5" fmla="*/ 273050 w 1199614"/>
              <a:gd name="connsiteY5" fmla="*/ 155575 h 404777"/>
              <a:gd name="connsiteX6" fmla="*/ 320675 w 1199614"/>
              <a:gd name="connsiteY6" fmla="*/ 180975 h 404777"/>
              <a:gd name="connsiteX7" fmla="*/ 346075 w 1199614"/>
              <a:gd name="connsiteY7" fmla="*/ 225425 h 404777"/>
              <a:gd name="connsiteX8" fmla="*/ 387350 w 1199614"/>
              <a:gd name="connsiteY8" fmla="*/ 276225 h 404777"/>
              <a:gd name="connsiteX9" fmla="*/ 419100 w 1199614"/>
              <a:gd name="connsiteY9" fmla="*/ 311150 h 404777"/>
              <a:gd name="connsiteX10" fmla="*/ 460375 w 1199614"/>
              <a:gd name="connsiteY10" fmla="*/ 314325 h 404777"/>
              <a:gd name="connsiteX11" fmla="*/ 520700 w 1199614"/>
              <a:gd name="connsiteY11" fmla="*/ 311150 h 404777"/>
              <a:gd name="connsiteX12" fmla="*/ 561975 w 1199614"/>
              <a:gd name="connsiteY12" fmla="*/ 311150 h 404777"/>
              <a:gd name="connsiteX13" fmla="*/ 587375 w 1199614"/>
              <a:gd name="connsiteY13" fmla="*/ 330200 h 404777"/>
              <a:gd name="connsiteX14" fmla="*/ 606425 w 1199614"/>
              <a:gd name="connsiteY14" fmla="*/ 336550 h 404777"/>
              <a:gd name="connsiteX15" fmla="*/ 612775 w 1199614"/>
              <a:gd name="connsiteY15" fmla="*/ 342900 h 404777"/>
              <a:gd name="connsiteX16" fmla="*/ 654050 w 1199614"/>
              <a:gd name="connsiteY16" fmla="*/ 285750 h 404777"/>
              <a:gd name="connsiteX17" fmla="*/ 685800 w 1199614"/>
              <a:gd name="connsiteY17" fmla="*/ 269875 h 404777"/>
              <a:gd name="connsiteX18" fmla="*/ 736600 w 1199614"/>
              <a:gd name="connsiteY18" fmla="*/ 260350 h 404777"/>
              <a:gd name="connsiteX19" fmla="*/ 755650 w 1199614"/>
              <a:gd name="connsiteY19" fmla="*/ 234950 h 404777"/>
              <a:gd name="connsiteX20" fmla="*/ 796925 w 1199614"/>
              <a:gd name="connsiteY20" fmla="*/ 215900 h 404777"/>
              <a:gd name="connsiteX21" fmla="*/ 819150 w 1199614"/>
              <a:gd name="connsiteY21" fmla="*/ 177800 h 404777"/>
              <a:gd name="connsiteX22" fmla="*/ 1052119 w 1199614"/>
              <a:gd name="connsiteY22" fmla="*/ 335318 h 404777"/>
              <a:gd name="connsiteX23" fmla="*/ 1196975 w 1199614"/>
              <a:gd name="connsiteY23" fmla="*/ 393700 h 404777"/>
              <a:gd name="connsiteX0" fmla="*/ 0 w 1166015"/>
              <a:gd name="connsiteY0" fmla="*/ 0 h 345778"/>
              <a:gd name="connsiteX1" fmla="*/ 73025 w 1166015"/>
              <a:gd name="connsiteY1" fmla="*/ 69850 h 345778"/>
              <a:gd name="connsiteX2" fmla="*/ 127000 w 1166015"/>
              <a:gd name="connsiteY2" fmla="*/ 76200 h 345778"/>
              <a:gd name="connsiteX3" fmla="*/ 193675 w 1166015"/>
              <a:gd name="connsiteY3" fmla="*/ 107950 h 345778"/>
              <a:gd name="connsiteX4" fmla="*/ 231775 w 1166015"/>
              <a:gd name="connsiteY4" fmla="*/ 130175 h 345778"/>
              <a:gd name="connsiteX5" fmla="*/ 273050 w 1166015"/>
              <a:gd name="connsiteY5" fmla="*/ 155575 h 345778"/>
              <a:gd name="connsiteX6" fmla="*/ 320675 w 1166015"/>
              <a:gd name="connsiteY6" fmla="*/ 180975 h 345778"/>
              <a:gd name="connsiteX7" fmla="*/ 346075 w 1166015"/>
              <a:gd name="connsiteY7" fmla="*/ 225425 h 345778"/>
              <a:gd name="connsiteX8" fmla="*/ 387350 w 1166015"/>
              <a:gd name="connsiteY8" fmla="*/ 276225 h 345778"/>
              <a:gd name="connsiteX9" fmla="*/ 419100 w 1166015"/>
              <a:gd name="connsiteY9" fmla="*/ 311150 h 345778"/>
              <a:gd name="connsiteX10" fmla="*/ 460375 w 1166015"/>
              <a:gd name="connsiteY10" fmla="*/ 314325 h 345778"/>
              <a:gd name="connsiteX11" fmla="*/ 520700 w 1166015"/>
              <a:gd name="connsiteY11" fmla="*/ 311150 h 345778"/>
              <a:gd name="connsiteX12" fmla="*/ 561975 w 1166015"/>
              <a:gd name="connsiteY12" fmla="*/ 311150 h 345778"/>
              <a:gd name="connsiteX13" fmla="*/ 587375 w 1166015"/>
              <a:gd name="connsiteY13" fmla="*/ 330200 h 345778"/>
              <a:gd name="connsiteX14" fmla="*/ 606425 w 1166015"/>
              <a:gd name="connsiteY14" fmla="*/ 336550 h 345778"/>
              <a:gd name="connsiteX15" fmla="*/ 612775 w 1166015"/>
              <a:gd name="connsiteY15" fmla="*/ 342900 h 345778"/>
              <a:gd name="connsiteX16" fmla="*/ 654050 w 1166015"/>
              <a:gd name="connsiteY16" fmla="*/ 285750 h 345778"/>
              <a:gd name="connsiteX17" fmla="*/ 685800 w 1166015"/>
              <a:gd name="connsiteY17" fmla="*/ 269875 h 345778"/>
              <a:gd name="connsiteX18" fmla="*/ 736600 w 1166015"/>
              <a:gd name="connsiteY18" fmla="*/ 260350 h 345778"/>
              <a:gd name="connsiteX19" fmla="*/ 755650 w 1166015"/>
              <a:gd name="connsiteY19" fmla="*/ 234950 h 345778"/>
              <a:gd name="connsiteX20" fmla="*/ 796925 w 1166015"/>
              <a:gd name="connsiteY20" fmla="*/ 215900 h 345778"/>
              <a:gd name="connsiteX21" fmla="*/ 819150 w 1166015"/>
              <a:gd name="connsiteY21" fmla="*/ 177800 h 345778"/>
              <a:gd name="connsiteX22" fmla="*/ 1052119 w 1166015"/>
              <a:gd name="connsiteY22" fmla="*/ 335318 h 345778"/>
              <a:gd name="connsiteX23" fmla="*/ 1162318 w 1166015"/>
              <a:gd name="connsiteY23" fmla="*/ 220417 h 345778"/>
              <a:gd name="connsiteX0" fmla="*/ 0 w 1164364"/>
              <a:gd name="connsiteY0" fmla="*/ 0 h 345778"/>
              <a:gd name="connsiteX1" fmla="*/ 73025 w 1164364"/>
              <a:gd name="connsiteY1" fmla="*/ 69850 h 345778"/>
              <a:gd name="connsiteX2" fmla="*/ 127000 w 1164364"/>
              <a:gd name="connsiteY2" fmla="*/ 76200 h 345778"/>
              <a:gd name="connsiteX3" fmla="*/ 193675 w 1164364"/>
              <a:gd name="connsiteY3" fmla="*/ 107950 h 345778"/>
              <a:gd name="connsiteX4" fmla="*/ 231775 w 1164364"/>
              <a:gd name="connsiteY4" fmla="*/ 130175 h 345778"/>
              <a:gd name="connsiteX5" fmla="*/ 273050 w 1164364"/>
              <a:gd name="connsiteY5" fmla="*/ 155575 h 345778"/>
              <a:gd name="connsiteX6" fmla="*/ 320675 w 1164364"/>
              <a:gd name="connsiteY6" fmla="*/ 180975 h 345778"/>
              <a:gd name="connsiteX7" fmla="*/ 346075 w 1164364"/>
              <a:gd name="connsiteY7" fmla="*/ 225425 h 345778"/>
              <a:gd name="connsiteX8" fmla="*/ 387350 w 1164364"/>
              <a:gd name="connsiteY8" fmla="*/ 276225 h 345778"/>
              <a:gd name="connsiteX9" fmla="*/ 419100 w 1164364"/>
              <a:gd name="connsiteY9" fmla="*/ 311150 h 345778"/>
              <a:gd name="connsiteX10" fmla="*/ 460375 w 1164364"/>
              <a:gd name="connsiteY10" fmla="*/ 314325 h 345778"/>
              <a:gd name="connsiteX11" fmla="*/ 520700 w 1164364"/>
              <a:gd name="connsiteY11" fmla="*/ 311150 h 345778"/>
              <a:gd name="connsiteX12" fmla="*/ 561975 w 1164364"/>
              <a:gd name="connsiteY12" fmla="*/ 311150 h 345778"/>
              <a:gd name="connsiteX13" fmla="*/ 587375 w 1164364"/>
              <a:gd name="connsiteY13" fmla="*/ 330200 h 345778"/>
              <a:gd name="connsiteX14" fmla="*/ 606425 w 1164364"/>
              <a:gd name="connsiteY14" fmla="*/ 336550 h 345778"/>
              <a:gd name="connsiteX15" fmla="*/ 612775 w 1164364"/>
              <a:gd name="connsiteY15" fmla="*/ 342900 h 345778"/>
              <a:gd name="connsiteX16" fmla="*/ 654050 w 1164364"/>
              <a:gd name="connsiteY16" fmla="*/ 285750 h 345778"/>
              <a:gd name="connsiteX17" fmla="*/ 685800 w 1164364"/>
              <a:gd name="connsiteY17" fmla="*/ 269875 h 345778"/>
              <a:gd name="connsiteX18" fmla="*/ 736600 w 1164364"/>
              <a:gd name="connsiteY18" fmla="*/ 260350 h 345778"/>
              <a:gd name="connsiteX19" fmla="*/ 755650 w 1164364"/>
              <a:gd name="connsiteY19" fmla="*/ 234950 h 345778"/>
              <a:gd name="connsiteX20" fmla="*/ 796925 w 1164364"/>
              <a:gd name="connsiteY20" fmla="*/ 215900 h 345778"/>
              <a:gd name="connsiteX21" fmla="*/ 819150 w 1164364"/>
              <a:gd name="connsiteY21" fmla="*/ 177800 h 345778"/>
              <a:gd name="connsiteX22" fmla="*/ 982806 w 1164364"/>
              <a:gd name="connsiteY22" fmla="*/ 287332 h 345778"/>
              <a:gd name="connsiteX23" fmla="*/ 1162318 w 1164364"/>
              <a:gd name="connsiteY23" fmla="*/ 220417 h 345778"/>
              <a:gd name="connsiteX0" fmla="*/ 0 w 1235689"/>
              <a:gd name="connsiteY0" fmla="*/ 30176 h 375954"/>
              <a:gd name="connsiteX1" fmla="*/ 73025 w 1235689"/>
              <a:gd name="connsiteY1" fmla="*/ 100026 h 375954"/>
              <a:gd name="connsiteX2" fmla="*/ 127000 w 1235689"/>
              <a:gd name="connsiteY2" fmla="*/ 106376 h 375954"/>
              <a:gd name="connsiteX3" fmla="*/ 193675 w 1235689"/>
              <a:gd name="connsiteY3" fmla="*/ 138126 h 375954"/>
              <a:gd name="connsiteX4" fmla="*/ 231775 w 1235689"/>
              <a:gd name="connsiteY4" fmla="*/ 160351 h 375954"/>
              <a:gd name="connsiteX5" fmla="*/ 273050 w 1235689"/>
              <a:gd name="connsiteY5" fmla="*/ 185751 h 375954"/>
              <a:gd name="connsiteX6" fmla="*/ 320675 w 1235689"/>
              <a:gd name="connsiteY6" fmla="*/ 211151 h 375954"/>
              <a:gd name="connsiteX7" fmla="*/ 346075 w 1235689"/>
              <a:gd name="connsiteY7" fmla="*/ 255601 h 375954"/>
              <a:gd name="connsiteX8" fmla="*/ 387350 w 1235689"/>
              <a:gd name="connsiteY8" fmla="*/ 306401 h 375954"/>
              <a:gd name="connsiteX9" fmla="*/ 419100 w 1235689"/>
              <a:gd name="connsiteY9" fmla="*/ 341326 h 375954"/>
              <a:gd name="connsiteX10" fmla="*/ 460375 w 1235689"/>
              <a:gd name="connsiteY10" fmla="*/ 344501 h 375954"/>
              <a:gd name="connsiteX11" fmla="*/ 520700 w 1235689"/>
              <a:gd name="connsiteY11" fmla="*/ 341326 h 375954"/>
              <a:gd name="connsiteX12" fmla="*/ 561975 w 1235689"/>
              <a:gd name="connsiteY12" fmla="*/ 341326 h 375954"/>
              <a:gd name="connsiteX13" fmla="*/ 587375 w 1235689"/>
              <a:gd name="connsiteY13" fmla="*/ 360376 h 375954"/>
              <a:gd name="connsiteX14" fmla="*/ 606425 w 1235689"/>
              <a:gd name="connsiteY14" fmla="*/ 366726 h 375954"/>
              <a:gd name="connsiteX15" fmla="*/ 612775 w 1235689"/>
              <a:gd name="connsiteY15" fmla="*/ 373076 h 375954"/>
              <a:gd name="connsiteX16" fmla="*/ 654050 w 1235689"/>
              <a:gd name="connsiteY16" fmla="*/ 315926 h 375954"/>
              <a:gd name="connsiteX17" fmla="*/ 685800 w 1235689"/>
              <a:gd name="connsiteY17" fmla="*/ 300051 h 375954"/>
              <a:gd name="connsiteX18" fmla="*/ 736600 w 1235689"/>
              <a:gd name="connsiteY18" fmla="*/ 290526 h 375954"/>
              <a:gd name="connsiteX19" fmla="*/ 755650 w 1235689"/>
              <a:gd name="connsiteY19" fmla="*/ 265126 h 375954"/>
              <a:gd name="connsiteX20" fmla="*/ 796925 w 1235689"/>
              <a:gd name="connsiteY20" fmla="*/ 246076 h 375954"/>
              <a:gd name="connsiteX21" fmla="*/ 819150 w 1235689"/>
              <a:gd name="connsiteY21" fmla="*/ 207976 h 375954"/>
              <a:gd name="connsiteX22" fmla="*/ 982806 w 1235689"/>
              <a:gd name="connsiteY22" fmla="*/ 317508 h 375954"/>
              <a:gd name="connsiteX23" fmla="*/ 1234297 w 1235689"/>
              <a:gd name="connsiteY23" fmla="*/ 0 h 375954"/>
              <a:gd name="connsiteX0" fmla="*/ 0 w 1255081"/>
              <a:gd name="connsiteY0" fmla="*/ 52687 h 398465"/>
              <a:gd name="connsiteX1" fmla="*/ 73025 w 1255081"/>
              <a:gd name="connsiteY1" fmla="*/ 122537 h 398465"/>
              <a:gd name="connsiteX2" fmla="*/ 127000 w 1255081"/>
              <a:gd name="connsiteY2" fmla="*/ 128887 h 398465"/>
              <a:gd name="connsiteX3" fmla="*/ 193675 w 1255081"/>
              <a:gd name="connsiteY3" fmla="*/ 160637 h 398465"/>
              <a:gd name="connsiteX4" fmla="*/ 231775 w 1255081"/>
              <a:gd name="connsiteY4" fmla="*/ 182862 h 398465"/>
              <a:gd name="connsiteX5" fmla="*/ 273050 w 1255081"/>
              <a:gd name="connsiteY5" fmla="*/ 208262 h 398465"/>
              <a:gd name="connsiteX6" fmla="*/ 320675 w 1255081"/>
              <a:gd name="connsiteY6" fmla="*/ 233662 h 398465"/>
              <a:gd name="connsiteX7" fmla="*/ 346075 w 1255081"/>
              <a:gd name="connsiteY7" fmla="*/ 278112 h 398465"/>
              <a:gd name="connsiteX8" fmla="*/ 387350 w 1255081"/>
              <a:gd name="connsiteY8" fmla="*/ 328912 h 398465"/>
              <a:gd name="connsiteX9" fmla="*/ 419100 w 1255081"/>
              <a:gd name="connsiteY9" fmla="*/ 363837 h 398465"/>
              <a:gd name="connsiteX10" fmla="*/ 460375 w 1255081"/>
              <a:gd name="connsiteY10" fmla="*/ 367012 h 398465"/>
              <a:gd name="connsiteX11" fmla="*/ 520700 w 1255081"/>
              <a:gd name="connsiteY11" fmla="*/ 363837 h 398465"/>
              <a:gd name="connsiteX12" fmla="*/ 561975 w 1255081"/>
              <a:gd name="connsiteY12" fmla="*/ 363837 h 398465"/>
              <a:gd name="connsiteX13" fmla="*/ 587375 w 1255081"/>
              <a:gd name="connsiteY13" fmla="*/ 382887 h 398465"/>
              <a:gd name="connsiteX14" fmla="*/ 606425 w 1255081"/>
              <a:gd name="connsiteY14" fmla="*/ 389237 h 398465"/>
              <a:gd name="connsiteX15" fmla="*/ 612775 w 1255081"/>
              <a:gd name="connsiteY15" fmla="*/ 395587 h 398465"/>
              <a:gd name="connsiteX16" fmla="*/ 654050 w 1255081"/>
              <a:gd name="connsiteY16" fmla="*/ 338437 h 398465"/>
              <a:gd name="connsiteX17" fmla="*/ 685800 w 1255081"/>
              <a:gd name="connsiteY17" fmla="*/ 322562 h 398465"/>
              <a:gd name="connsiteX18" fmla="*/ 736600 w 1255081"/>
              <a:gd name="connsiteY18" fmla="*/ 313037 h 398465"/>
              <a:gd name="connsiteX19" fmla="*/ 755650 w 1255081"/>
              <a:gd name="connsiteY19" fmla="*/ 287637 h 398465"/>
              <a:gd name="connsiteX20" fmla="*/ 796925 w 1255081"/>
              <a:gd name="connsiteY20" fmla="*/ 268587 h 398465"/>
              <a:gd name="connsiteX21" fmla="*/ 819150 w 1255081"/>
              <a:gd name="connsiteY21" fmla="*/ 230487 h 398465"/>
              <a:gd name="connsiteX22" fmla="*/ 982806 w 1255081"/>
              <a:gd name="connsiteY22" fmla="*/ 340019 h 398465"/>
              <a:gd name="connsiteX23" fmla="*/ 1234297 w 1255081"/>
              <a:gd name="connsiteY23" fmla="*/ 22511 h 398465"/>
              <a:gd name="connsiteX24" fmla="*/ 1241343 w 1255081"/>
              <a:gd name="connsiteY24" fmla="*/ 26109 h 398465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34297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41849 h 387627"/>
              <a:gd name="connsiteX1" fmla="*/ 73025 w 1299992"/>
              <a:gd name="connsiteY1" fmla="*/ 111699 h 387627"/>
              <a:gd name="connsiteX2" fmla="*/ 127000 w 1299992"/>
              <a:gd name="connsiteY2" fmla="*/ 118049 h 387627"/>
              <a:gd name="connsiteX3" fmla="*/ 193675 w 1299992"/>
              <a:gd name="connsiteY3" fmla="*/ 149799 h 387627"/>
              <a:gd name="connsiteX4" fmla="*/ 231775 w 1299992"/>
              <a:gd name="connsiteY4" fmla="*/ 172024 h 387627"/>
              <a:gd name="connsiteX5" fmla="*/ 273050 w 1299992"/>
              <a:gd name="connsiteY5" fmla="*/ 197424 h 387627"/>
              <a:gd name="connsiteX6" fmla="*/ 320675 w 1299992"/>
              <a:gd name="connsiteY6" fmla="*/ 222824 h 387627"/>
              <a:gd name="connsiteX7" fmla="*/ 346075 w 1299992"/>
              <a:gd name="connsiteY7" fmla="*/ 267274 h 387627"/>
              <a:gd name="connsiteX8" fmla="*/ 387350 w 1299992"/>
              <a:gd name="connsiteY8" fmla="*/ 318074 h 387627"/>
              <a:gd name="connsiteX9" fmla="*/ 419100 w 1299992"/>
              <a:gd name="connsiteY9" fmla="*/ 352999 h 387627"/>
              <a:gd name="connsiteX10" fmla="*/ 460375 w 1299992"/>
              <a:gd name="connsiteY10" fmla="*/ 356174 h 387627"/>
              <a:gd name="connsiteX11" fmla="*/ 520700 w 1299992"/>
              <a:gd name="connsiteY11" fmla="*/ 352999 h 387627"/>
              <a:gd name="connsiteX12" fmla="*/ 561975 w 1299992"/>
              <a:gd name="connsiteY12" fmla="*/ 352999 h 387627"/>
              <a:gd name="connsiteX13" fmla="*/ 587375 w 1299992"/>
              <a:gd name="connsiteY13" fmla="*/ 372049 h 387627"/>
              <a:gd name="connsiteX14" fmla="*/ 606425 w 1299992"/>
              <a:gd name="connsiteY14" fmla="*/ 378399 h 387627"/>
              <a:gd name="connsiteX15" fmla="*/ 612775 w 1299992"/>
              <a:gd name="connsiteY15" fmla="*/ 384749 h 387627"/>
              <a:gd name="connsiteX16" fmla="*/ 654050 w 1299992"/>
              <a:gd name="connsiteY16" fmla="*/ 327599 h 387627"/>
              <a:gd name="connsiteX17" fmla="*/ 685800 w 1299992"/>
              <a:gd name="connsiteY17" fmla="*/ 311724 h 387627"/>
              <a:gd name="connsiteX18" fmla="*/ 736600 w 1299992"/>
              <a:gd name="connsiteY18" fmla="*/ 302199 h 387627"/>
              <a:gd name="connsiteX19" fmla="*/ 755650 w 1299992"/>
              <a:gd name="connsiteY19" fmla="*/ 276799 h 387627"/>
              <a:gd name="connsiteX20" fmla="*/ 796925 w 1299992"/>
              <a:gd name="connsiteY20" fmla="*/ 257749 h 387627"/>
              <a:gd name="connsiteX21" fmla="*/ 819150 w 1299992"/>
              <a:gd name="connsiteY21" fmla="*/ 219649 h 387627"/>
              <a:gd name="connsiteX22" fmla="*/ 982806 w 1299992"/>
              <a:gd name="connsiteY22" fmla="*/ 329181 h 387627"/>
              <a:gd name="connsiteX23" fmla="*/ 1218301 w 1299992"/>
              <a:gd name="connsiteY23" fmla="*/ 11673 h 387627"/>
              <a:gd name="connsiteX24" fmla="*/ 1299992 w 1299992"/>
              <a:gd name="connsiteY24" fmla="*/ 100580 h 387627"/>
              <a:gd name="connsiteX0" fmla="*/ 0 w 1299992"/>
              <a:gd name="connsiteY0" fmla="*/ 60344 h 406122"/>
              <a:gd name="connsiteX1" fmla="*/ 73025 w 1299992"/>
              <a:gd name="connsiteY1" fmla="*/ 130194 h 406122"/>
              <a:gd name="connsiteX2" fmla="*/ 127000 w 1299992"/>
              <a:gd name="connsiteY2" fmla="*/ 136544 h 406122"/>
              <a:gd name="connsiteX3" fmla="*/ 193675 w 1299992"/>
              <a:gd name="connsiteY3" fmla="*/ 168294 h 406122"/>
              <a:gd name="connsiteX4" fmla="*/ 231775 w 1299992"/>
              <a:gd name="connsiteY4" fmla="*/ 190519 h 406122"/>
              <a:gd name="connsiteX5" fmla="*/ 273050 w 1299992"/>
              <a:gd name="connsiteY5" fmla="*/ 215919 h 406122"/>
              <a:gd name="connsiteX6" fmla="*/ 320675 w 1299992"/>
              <a:gd name="connsiteY6" fmla="*/ 241319 h 406122"/>
              <a:gd name="connsiteX7" fmla="*/ 346075 w 1299992"/>
              <a:gd name="connsiteY7" fmla="*/ 285769 h 406122"/>
              <a:gd name="connsiteX8" fmla="*/ 387350 w 1299992"/>
              <a:gd name="connsiteY8" fmla="*/ 336569 h 406122"/>
              <a:gd name="connsiteX9" fmla="*/ 419100 w 1299992"/>
              <a:gd name="connsiteY9" fmla="*/ 371494 h 406122"/>
              <a:gd name="connsiteX10" fmla="*/ 460375 w 1299992"/>
              <a:gd name="connsiteY10" fmla="*/ 374669 h 406122"/>
              <a:gd name="connsiteX11" fmla="*/ 520700 w 1299992"/>
              <a:gd name="connsiteY11" fmla="*/ 371494 h 406122"/>
              <a:gd name="connsiteX12" fmla="*/ 561975 w 1299992"/>
              <a:gd name="connsiteY12" fmla="*/ 371494 h 406122"/>
              <a:gd name="connsiteX13" fmla="*/ 587375 w 1299992"/>
              <a:gd name="connsiteY13" fmla="*/ 390544 h 406122"/>
              <a:gd name="connsiteX14" fmla="*/ 606425 w 1299992"/>
              <a:gd name="connsiteY14" fmla="*/ 396894 h 406122"/>
              <a:gd name="connsiteX15" fmla="*/ 612775 w 1299992"/>
              <a:gd name="connsiteY15" fmla="*/ 403244 h 406122"/>
              <a:gd name="connsiteX16" fmla="*/ 654050 w 1299992"/>
              <a:gd name="connsiteY16" fmla="*/ 346094 h 406122"/>
              <a:gd name="connsiteX17" fmla="*/ 685800 w 1299992"/>
              <a:gd name="connsiteY17" fmla="*/ 330219 h 406122"/>
              <a:gd name="connsiteX18" fmla="*/ 736600 w 1299992"/>
              <a:gd name="connsiteY18" fmla="*/ 320694 h 406122"/>
              <a:gd name="connsiteX19" fmla="*/ 755650 w 1299992"/>
              <a:gd name="connsiteY19" fmla="*/ 295294 h 406122"/>
              <a:gd name="connsiteX20" fmla="*/ 796925 w 1299992"/>
              <a:gd name="connsiteY20" fmla="*/ 276244 h 406122"/>
              <a:gd name="connsiteX21" fmla="*/ 819150 w 1299992"/>
              <a:gd name="connsiteY21" fmla="*/ 238144 h 406122"/>
              <a:gd name="connsiteX22" fmla="*/ 982806 w 1299992"/>
              <a:gd name="connsiteY22" fmla="*/ 347676 h 406122"/>
              <a:gd name="connsiteX23" fmla="*/ 1218301 w 1299992"/>
              <a:gd name="connsiteY23" fmla="*/ 30168 h 406122"/>
              <a:gd name="connsiteX24" fmla="*/ 1214683 w 1299992"/>
              <a:gd name="connsiteY24" fmla="*/ 23104 h 406122"/>
              <a:gd name="connsiteX25" fmla="*/ 1299992 w 1299992"/>
              <a:gd name="connsiteY25" fmla="*/ 119075 h 406122"/>
              <a:gd name="connsiteX0" fmla="*/ 0 w 1299992"/>
              <a:gd name="connsiteY0" fmla="*/ 44080 h 389858"/>
              <a:gd name="connsiteX1" fmla="*/ 73025 w 1299992"/>
              <a:gd name="connsiteY1" fmla="*/ 113930 h 389858"/>
              <a:gd name="connsiteX2" fmla="*/ 127000 w 1299992"/>
              <a:gd name="connsiteY2" fmla="*/ 120280 h 389858"/>
              <a:gd name="connsiteX3" fmla="*/ 193675 w 1299992"/>
              <a:gd name="connsiteY3" fmla="*/ 152030 h 389858"/>
              <a:gd name="connsiteX4" fmla="*/ 231775 w 1299992"/>
              <a:gd name="connsiteY4" fmla="*/ 174255 h 389858"/>
              <a:gd name="connsiteX5" fmla="*/ 273050 w 1299992"/>
              <a:gd name="connsiteY5" fmla="*/ 199655 h 389858"/>
              <a:gd name="connsiteX6" fmla="*/ 320675 w 1299992"/>
              <a:gd name="connsiteY6" fmla="*/ 225055 h 389858"/>
              <a:gd name="connsiteX7" fmla="*/ 346075 w 1299992"/>
              <a:gd name="connsiteY7" fmla="*/ 269505 h 389858"/>
              <a:gd name="connsiteX8" fmla="*/ 387350 w 1299992"/>
              <a:gd name="connsiteY8" fmla="*/ 320305 h 389858"/>
              <a:gd name="connsiteX9" fmla="*/ 419100 w 1299992"/>
              <a:gd name="connsiteY9" fmla="*/ 355230 h 389858"/>
              <a:gd name="connsiteX10" fmla="*/ 460375 w 1299992"/>
              <a:gd name="connsiteY10" fmla="*/ 358405 h 389858"/>
              <a:gd name="connsiteX11" fmla="*/ 520700 w 1299992"/>
              <a:gd name="connsiteY11" fmla="*/ 355230 h 389858"/>
              <a:gd name="connsiteX12" fmla="*/ 561975 w 1299992"/>
              <a:gd name="connsiteY12" fmla="*/ 355230 h 389858"/>
              <a:gd name="connsiteX13" fmla="*/ 587375 w 1299992"/>
              <a:gd name="connsiteY13" fmla="*/ 374280 h 389858"/>
              <a:gd name="connsiteX14" fmla="*/ 606425 w 1299992"/>
              <a:gd name="connsiteY14" fmla="*/ 380630 h 389858"/>
              <a:gd name="connsiteX15" fmla="*/ 612775 w 1299992"/>
              <a:gd name="connsiteY15" fmla="*/ 386980 h 389858"/>
              <a:gd name="connsiteX16" fmla="*/ 654050 w 1299992"/>
              <a:gd name="connsiteY16" fmla="*/ 329830 h 389858"/>
              <a:gd name="connsiteX17" fmla="*/ 685800 w 1299992"/>
              <a:gd name="connsiteY17" fmla="*/ 313955 h 389858"/>
              <a:gd name="connsiteX18" fmla="*/ 736600 w 1299992"/>
              <a:gd name="connsiteY18" fmla="*/ 304430 h 389858"/>
              <a:gd name="connsiteX19" fmla="*/ 755650 w 1299992"/>
              <a:gd name="connsiteY19" fmla="*/ 279030 h 389858"/>
              <a:gd name="connsiteX20" fmla="*/ 796925 w 1299992"/>
              <a:gd name="connsiteY20" fmla="*/ 259980 h 389858"/>
              <a:gd name="connsiteX21" fmla="*/ 819150 w 1299992"/>
              <a:gd name="connsiteY21" fmla="*/ 221880 h 389858"/>
              <a:gd name="connsiteX22" fmla="*/ 982806 w 1299992"/>
              <a:gd name="connsiteY22" fmla="*/ 331412 h 389858"/>
              <a:gd name="connsiteX23" fmla="*/ 1218301 w 1299992"/>
              <a:gd name="connsiteY23" fmla="*/ 13904 h 389858"/>
              <a:gd name="connsiteX24" fmla="*/ 1238676 w 1299992"/>
              <a:gd name="connsiteY24" fmla="*/ 94814 h 389858"/>
              <a:gd name="connsiteX25" fmla="*/ 1299992 w 1299992"/>
              <a:gd name="connsiteY25" fmla="*/ 102811 h 38985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82806 w 1299992"/>
              <a:gd name="connsiteY22" fmla="*/ 287332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0 h 345778"/>
              <a:gd name="connsiteX1" fmla="*/ 73025 w 1299992"/>
              <a:gd name="connsiteY1" fmla="*/ 69850 h 345778"/>
              <a:gd name="connsiteX2" fmla="*/ 127000 w 1299992"/>
              <a:gd name="connsiteY2" fmla="*/ 76200 h 345778"/>
              <a:gd name="connsiteX3" fmla="*/ 193675 w 1299992"/>
              <a:gd name="connsiteY3" fmla="*/ 107950 h 345778"/>
              <a:gd name="connsiteX4" fmla="*/ 231775 w 1299992"/>
              <a:gd name="connsiteY4" fmla="*/ 130175 h 345778"/>
              <a:gd name="connsiteX5" fmla="*/ 273050 w 1299992"/>
              <a:gd name="connsiteY5" fmla="*/ 155575 h 345778"/>
              <a:gd name="connsiteX6" fmla="*/ 320675 w 1299992"/>
              <a:gd name="connsiteY6" fmla="*/ 180975 h 345778"/>
              <a:gd name="connsiteX7" fmla="*/ 346075 w 1299992"/>
              <a:gd name="connsiteY7" fmla="*/ 225425 h 345778"/>
              <a:gd name="connsiteX8" fmla="*/ 387350 w 1299992"/>
              <a:gd name="connsiteY8" fmla="*/ 276225 h 345778"/>
              <a:gd name="connsiteX9" fmla="*/ 419100 w 1299992"/>
              <a:gd name="connsiteY9" fmla="*/ 311150 h 345778"/>
              <a:gd name="connsiteX10" fmla="*/ 460375 w 1299992"/>
              <a:gd name="connsiteY10" fmla="*/ 314325 h 345778"/>
              <a:gd name="connsiteX11" fmla="*/ 520700 w 1299992"/>
              <a:gd name="connsiteY11" fmla="*/ 311150 h 345778"/>
              <a:gd name="connsiteX12" fmla="*/ 561975 w 1299992"/>
              <a:gd name="connsiteY12" fmla="*/ 311150 h 345778"/>
              <a:gd name="connsiteX13" fmla="*/ 587375 w 1299992"/>
              <a:gd name="connsiteY13" fmla="*/ 330200 h 345778"/>
              <a:gd name="connsiteX14" fmla="*/ 606425 w 1299992"/>
              <a:gd name="connsiteY14" fmla="*/ 336550 h 345778"/>
              <a:gd name="connsiteX15" fmla="*/ 612775 w 1299992"/>
              <a:gd name="connsiteY15" fmla="*/ 342900 h 345778"/>
              <a:gd name="connsiteX16" fmla="*/ 654050 w 1299992"/>
              <a:gd name="connsiteY16" fmla="*/ 285750 h 345778"/>
              <a:gd name="connsiteX17" fmla="*/ 685800 w 1299992"/>
              <a:gd name="connsiteY17" fmla="*/ 269875 h 345778"/>
              <a:gd name="connsiteX18" fmla="*/ 736600 w 1299992"/>
              <a:gd name="connsiteY18" fmla="*/ 260350 h 345778"/>
              <a:gd name="connsiteX19" fmla="*/ 755650 w 1299992"/>
              <a:gd name="connsiteY19" fmla="*/ 234950 h 345778"/>
              <a:gd name="connsiteX20" fmla="*/ 796925 w 1299992"/>
              <a:gd name="connsiteY20" fmla="*/ 215900 h 345778"/>
              <a:gd name="connsiteX21" fmla="*/ 819150 w 1299992"/>
              <a:gd name="connsiteY21" fmla="*/ 177800 h 345778"/>
              <a:gd name="connsiteX22" fmla="*/ 953481 w 1299992"/>
              <a:gd name="connsiteY22" fmla="*/ 271337 h 345778"/>
              <a:gd name="connsiteX23" fmla="*/ 1039686 w 1299992"/>
              <a:gd name="connsiteY23" fmla="*/ 220417 h 345778"/>
              <a:gd name="connsiteX24" fmla="*/ 1238676 w 1299992"/>
              <a:gd name="connsiteY24" fmla="*/ 50734 h 345778"/>
              <a:gd name="connsiteX25" fmla="*/ 1299992 w 1299992"/>
              <a:gd name="connsiteY25" fmla="*/ 58731 h 345778"/>
              <a:gd name="connsiteX0" fmla="*/ 0 w 1299992"/>
              <a:gd name="connsiteY0" fmla="*/ 32644 h 378422"/>
              <a:gd name="connsiteX1" fmla="*/ 73025 w 1299992"/>
              <a:gd name="connsiteY1" fmla="*/ 102494 h 378422"/>
              <a:gd name="connsiteX2" fmla="*/ 127000 w 1299992"/>
              <a:gd name="connsiteY2" fmla="*/ 108844 h 378422"/>
              <a:gd name="connsiteX3" fmla="*/ 193675 w 1299992"/>
              <a:gd name="connsiteY3" fmla="*/ 140594 h 378422"/>
              <a:gd name="connsiteX4" fmla="*/ 231775 w 1299992"/>
              <a:gd name="connsiteY4" fmla="*/ 162819 h 378422"/>
              <a:gd name="connsiteX5" fmla="*/ 273050 w 1299992"/>
              <a:gd name="connsiteY5" fmla="*/ 188219 h 378422"/>
              <a:gd name="connsiteX6" fmla="*/ 320675 w 1299992"/>
              <a:gd name="connsiteY6" fmla="*/ 213619 h 378422"/>
              <a:gd name="connsiteX7" fmla="*/ 346075 w 1299992"/>
              <a:gd name="connsiteY7" fmla="*/ 258069 h 378422"/>
              <a:gd name="connsiteX8" fmla="*/ 387350 w 1299992"/>
              <a:gd name="connsiteY8" fmla="*/ 308869 h 378422"/>
              <a:gd name="connsiteX9" fmla="*/ 419100 w 1299992"/>
              <a:gd name="connsiteY9" fmla="*/ 343794 h 378422"/>
              <a:gd name="connsiteX10" fmla="*/ 460375 w 1299992"/>
              <a:gd name="connsiteY10" fmla="*/ 346969 h 378422"/>
              <a:gd name="connsiteX11" fmla="*/ 520700 w 1299992"/>
              <a:gd name="connsiteY11" fmla="*/ 343794 h 378422"/>
              <a:gd name="connsiteX12" fmla="*/ 561975 w 1299992"/>
              <a:gd name="connsiteY12" fmla="*/ 343794 h 378422"/>
              <a:gd name="connsiteX13" fmla="*/ 587375 w 1299992"/>
              <a:gd name="connsiteY13" fmla="*/ 362844 h 378422"/>
              <a:gd name="connsiteX14" fmla="*/ 606425 w 1299992"/>
              <a:gd name="connsiteY14" fmla="*/ 369194 h 378422"/>
              <a:gd name="connsiteX15" fmla="*/ 612775 w 1299992"/>
              <a:gd name="connsiteY15" fmla="*/ 375544 h 378422"/>
              <a:gd name="connsiteX16" fmla="*/ 654050 w 1299992"/>
              <a:gd name="connsiteY16" fmla="*/ 318394 h 378422"/>
              <a:gd name="connsiteX17" fmla="*/ 685800 w 1299992"/>
              <a:gd name="connsiteY17" fmla="*/ 302519 h 378422"/>
              <a:gd name="connsiteX18" fmla="*/ 736600 w 1299992"/>
              <a:gd name="connsiteY18" fmla="*/ 292994 h 378422"/>
              <a:gd name="connsiteX19" fmla="*/ 755650 w 1299992"/>
              <a:gd name="connsiteY19" fmla="*/ 267594 h 378422"/>
              <a:gd name="connsiteX20" fmla="*/ 796925 w 1299992"/>
              <a:gd name="connsiteY20" fmla="*/ 248544 h 378422"/>
              <a:gd name="connsiteX21" fmla="*/ 819150 w 1299992"/>
              <a:gd name="connsiteY21" fmla="*/ 210444 h 378422"/>
              <a:gd name="connsiteX22" fmla="*/ 953481 w 1299992"/>
              <a:gd name="connsiteY22" fmla="*/ 303981 h 378422"/>
              <a:gd name="connsiteX23" fmla="*/ 1039686 w 1299992"/>
              <a:gd name="connsiteY23" fmla="*/ 253061 h 378422"/>
              <a:gd name="connsiteX24" fmla="*/ 1238676 w 1299992"/>
              <a:gd name="connsiteY24" fmla="*/ 736 h 378422"/>
              <a:gd name="connsiteX25" fmla="*/ 1299992 w 1299992"/>
              <a:gd name="connsiteY25" fmla="*/ 91375 h 378422"/>
              <a:gd name="connsiteX0" fmla="*/ 0 w 1291994"/>
              <a:gd name="connsiteY0" fmla="*/ 32644 h 378422"/>
              <a:gd name="connsiteX1" fmla="*/ 73025 w 1291994"/>
              <a:gd name="connsiteY1" fmla="*/ 102494 h 378422"/>
              <a:gd name="connsiteX2" fmla="*/ 127000 w 1291994"/>
              <a:gd name="connsiteY2" fmla="*/ 108844 h 378422"/>
              <a:gd name="connsiteX3" fmla="*/ 193675 w 1291994"/>
              <a:gd name="connsiteY3" fmla="*/ 140594 h 378422"/>
              <a:gd name="connsiteX4" fmla="*/ 231775 w 1291994"/>
              <a:gd name="connsiteY4" fmla="*/ 162819 h 378422"/>
              <a:gd name="connsiteX5" fmla="*/ 273050 w 1291994"/>
              <a:gd name="connsiteY5" fmla="*/ 188219 h 378422"/>
              <a:gd name="connsiteX6" fmla="*/ 320675 w 1291994"/>
              <a:gd name="connsiteY6" fmla="*/ 213619 h 378422"/>
              <a:gd name="connsiteX7" fmla="*/ 346075 w 1291994"/>
              <a:gd name="connsiteY7" fmla="*/ 258069 h 378422"/>
              <a:gd name="connsiteX8" fmla="*/ 387350 w 1291994"/>
              <a:gd name="connsiteY8" fmla="*/ 308869 h 378422"/>
              <a:gd name="connsiteX9" fmla="*/ 419100 w 1291994"/>
              <a:gd name="connsiteY9" fmla="*/ 343794 h 378422"/>
              <a:gd name="connsiteX10" fmla="*/ 460375 w 1291994"/>
              <a:gd name="connsiteY10" fmla="*/ 346969 h 378422"/>
              <a:gd name="connsiteX11" fmla="*/ 520700 w 1291994"/>
              <a:gd name="connsiteY11" fmla="*/ 343794 h 378422"/>
              <a:gd name="connsiteX12" fmla="*/ 561975 w 1291994"/>
              <a:gd name="connsiteY12" fmla="*/ 343794 h 378422"/>
              <a:gd name="connsiteX13" fmla="*/ 587375 w 1291994"/>
              <a:gd name="connsiteY13" fmla="*/ 362844 h 378422"/>
              <a:gd name="connsiteX14" fmla="*/ 606425 w 1291994"/>
              <a:gd name="connsiteY14" fmla="*/ 369194 h 378422"/>
              <a:gd name="connsiteX15" fmla="*/ 612775 w 1291994"/>
              <a:gd name="connsiteY15" fmla="*/ 375544 h 378422"/>
              <a:gd name="connsiteX16" fmla="*/ 654050 w 1291994"/>
              <a:gd name="connsiteY16" fmla="*/ 318394 h 378422"/>
              <a:gd name="connsiteX17" fmla="*/ 685800 w 1291994"/>
              <a:gd name="connsiteY17" fmla="*/ 302519 h 378422"/>
              <a:gd name="connsiteX18" fmla="*/ 736600 w 1291994"/>
              <a:gd name="connsiteY18" fmla="*/ 292994 h 378422"/>
              <a:gd name="connsiteX19" fmla="*/ 755650 w 1291994"/>
              <a:gd name="connsiteY19" fmla="*/ 267594 h 378422"/>
              <a:gd name="connsiteX20" fmla="*/ 796925 w 1291994"/>
              <a:gd name="connsiteY20" fmla="*/ 248544 h 378422"/>
              <a:gd name="connsiteX21" fmla="*/ 819150 w 1291994"/>
              <a:gd name="connsiteY21" fmla="*/ 210444 h 378422"/>
              <a:gd name="connsiteX22" fmla="*/ 953481 w 1291994"/>
              <a:gd name="connsiteY22" fmla="*/ 303981 h 378422"/>
              <a:gd name="connsiteX23" fmla="*/ 1039686 w 1291994"/>
              <a:gd name="connsiteY23" fmla="*/ 253061 h 378422"/>
              <a:gd name="connsiteX24" fmla="*/ 1238676 w 1291994"/>
              <a:gd name="connsiteY24" fmla="*/ 736 h 378422"/>
              <a:gd name="connsiteX25" fmla="*/ 1291994 w 1291994"/>
              <a:gd name="connsiteY25" fmla="*/ 94041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53481 w 1281330"/>
              <a:gd name="connsiteY22" fmla="*/ 303981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  <a:gd name="connsiteX0" fmla="*/ 0 w 1281330"/>
              <a:gd name="connsiteY0" fmla="*/ 32644 h 378422"/>
              <a:gd name="connsiteX1" fmla="*/ 73025 w 1281330"/>
              <a:gd name="connsiteY1" fmla="*/ 102494 h 378422"/>
              <a:gd name="connsiteX2" fmla="*/ 127000 w 1281330"/>
              <a:gd name="connsiteY2" fmla="*/ 108844 h 378422"/>
              <a:gd name="connsiteX3" fmla="*/ 193675 w 1281330"/>
              <a:gd name="connsiteY3" fmla="*/ 140594 h 378422"/>
              <a:gd name="connsiteX4" fmla="*/ 231775 w 1281330"/>
              <a:gd name="connsiteY4" fmla="*/ 162819 h 378422"/>
              <a:gd name="connsiteX5" fmla="*/ 273050 w 1281330"/>
              <a:gd name="connsiteY5" fmla="*/ 188219 h 378422"/>
              <a:gd name="connsiteX6" fmla="*/ 320675 w 1281330"/>
              <a:gd name="connsiteY6" fmla="*/ 213619 h 378422"/>
              <a:gd name="connsiteX7" fmla="*/ 346075 w 1281330"/>
              <a:gd name="connsiteY7" fmla="*/ 258069 h 378422"/>
              <a:gd name="connsiteX8" fmla="*/ 387350 w 1281330"/>
              <a:gd name="connsiteY8" fmla="*/ 308869 h 378422"/>
              <a:gd name="connsiteX9" fmla="*/ 419100 w 1281330"/>
              <a:gd name="connsiteY9" fmla="*/ 343794 h 378422"/>
              <a:gd name="connsiteX10" fmla="*/ 460375 w 1281330"/>
              <a:gd name="connsiteY10" fmla="*/ 346969 h 378422"/>
              <a:gd name="connsiteX11" fmla="*/ 520700 w 1281330"/>
              <a:gd name="connsiteY11" fmla="*/ 343794 h 378422"/>
              <a:gd name="connsiteX12" fmla="*/ 561975 w 1281330"/>
              <a:gd name="connsiteY12" fmla="*/ 343794 h 378422"/>
              <a:gd name="connsiteX13" fmla="*/ 587375 w 1281330"/>
              <a:gd name="connsiteY13" fmla="*/ 362844 h 378422"/>
              <a:gd name="connsiteX14" fmla="*/ 606425 w 1281330"/>
              <a:gd name="connsiteY14" fmla="*/ 369194 h 378422"/>
              <a:gd name="connsiteX15" fmla="*/ 612775 w 1281330"/>
              <a:gd name="connsiteY15" fmla="*/ 375544 h 378422"/>
              <a:gd name="connsiteX16" fmla="*/ 654050 w 1281330"/>
              <a:gd name="connsiteY16" fmla="*/ 318394 h 378422"/>
              <a:gd name="connsiteX17" fmla="*/ 685800 w 1281330"/>
              <a:gd name="connsiteY17" fmla="*/ 302519 h 378422"/>
              <a:gd name="connsiteX18" fmla="*/ 736600 w 1281330"/>
              <a:gd name="connsiteY18" fmla="*/ 292994 h 378422"/>
              <a:gd name="connsiteX19" fmla="*/ 755650 w 1281330"/>
              <a:gd name="connsiteY19" fmla="*/ 267594 h 378422"/>
              <a:gd name="connsiteX20" fmla="*/ 796925 w 1281330"/>
              <a:gd name="connsiteY20" fmla="*/ 248544 h 378422"/>
              <a:gd name="connsiteX21" fmla="*/ 819150 w 1281330"/>
              <a:gd name="connsiteY21" fmla="*/ 210444 h 378422"/>
              <a:gd name="connsiteX22" fmla="*/ 932154 w 1281330"/>
              <a:gd name="connsiteY22" fmla="*/ 287986 h 378422"/>
              <a:gd name="connsiteX23" fmla="*/ 1039686 w 1281330"/>
              <a:gd name="connsiteY23" fmla="*/ 253061 h 378422"/>
              <a:gd name="connsiteX24" fmla="*/ 1238676 w 1281330"/>
              <a:gd name="connsiteY24" fmla="*/ 736 h 378422"/>
              <a:gd name="connsiteX25" fmla="*/ 1281330 w 1281330"/>
              <a:gd name="connsiteY25" fmla="*/ 78046 h 37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81330" h="378422">
                <a:moveTo>
                  <a:pt x="0" y="32644"/>
                </a:moveTo>
                <a:cubicBezTo>
                  <a:pt x="25929" y="61219"/>
                  <a:pt x="51858" y="89794"/>
                  <a:pt x="73025" y="102494"/>
                </a:cubicBezTo>
                <a:cubicBezTo>
                  <a:pt x="94192" y="115194"/>
                  <a:pt x="106892" y="102494"/>
                  <a:pt x="127000" y="108844"/>
                </a:cubicBezTo>
                <a:cubicBezTo>
                  <a:pt x="147108" y="115194"/>
                  <a:pt x="176213" y="131598"/>
                  <a:pt x="193675" y="140594"/>
                </a:cubicBezTo>
                <a:cubicBezTo>
                  <a:pt x="211138" y="149590"/>
                  <a:pt x="218546" y="154882"/>
                  <a:pt x="231775" y="162819"/>
                </a:cubicBezTo>
                <a:cubicBezTo>
                  <a:pt x="245004" y="170756"/>
                  <a:pt x="258233" y="179752"/>
                  <a:pt x="273050" y="188219"/>
                </a:cubicBezTo>
                <a:cubicBezTo>
                  <a:pt x="287867" y="196686"/>
                  <a:pt x="308504" y="201977"/>
                  <a:pt x="320675" y="213619"/>
                </a:cubicBezTo>
                <a:cubicBezTo>
                  <a:pt x="332846" y="225261"/>
                  <a:pt x="334963" y="242194"/>
                  <a:pt x="346075" y="258069"/>
                </a:cubicBezTo>
                <a:cubicBezTo>
                  <a:pt x="357188" y="273944"/>
                  <a:pt x="375179" y="294582"/>
                  <a:pt x="387350" y="308869"/>
                </a:cubicBezTo>
                <a:cubicBezTo>
                  <a:pt x="399521" y="323156"/>
                  <a:pt x="406929" y="337444"/>
                  <a:pt x="419100" y="343794"/>
                </a:cubicBezTo>
                <a:cubicBezTo>
                  <a:pt x="431271" y="350144"/>
                  <a:pt x="443442" y="346969"/>
                  <a:pt x="460375" y="346969"/>
                </a:cubicBezTo>
                <a:cubicBezTo>
                  <a:pt x="477308" y="346969"/>
                  <a:pt x="503767" y="344323"/>
                  <a:pt x="520700" y="343794"/>
                </a:cubicBezTo>
                <a:cubicBezTo>
                  <a:pt x="537633" y="343265"/>
                  <a:pt x="550862" y="340619"/>
                  <a:pt x="561975" y="343794"/>
                </a:cubicBezTo>
                <a:cubicBezTo>
                  <a:pt x="573088" y="346969"/>
                  <a:pt x="579967" y="358611"/>
                  <a:pt x="587375" y="362844"/>
                </a:cubicBezTo>
                <a:cubicBezTo>
                  <a:pt x="594783" y="367077"/>
                  <a:pt x="606425" y="369194"/>
                  <a:pt x="606425" y="369194"/>
                </a:cubicBezTo>
                <a:cubicBezTo>
                  <a:pt x="610658" y="371311"/>
                  <a:pt x="604838" y="384011"/>
                  <a:pt x="612775" y="375544"/>
                </a:cubicBezTo>
                <a:cubicBezTo>
                  <a:pt x="620713" y="367077"/>
                  <a:pt x="641879" y="330565"/>
                  <a:pt x="654050" y="318394"/>
                </a:cubicBezTo>
                <a:cubicBezTo>
                  <a:pt x="666221" y="306223"/>
                  <a:pt x="672042" y="306752"/>
                  <a:pt x="685800" y="302519"/>
                </a:cubicBezTo>
                <a:cubicBezTo>
                  <a:pt x="699558" y="298286"/>
                  <a:pt x="724958" y="298815"/>
                  <a:pt x="736600" y="292994"/>
                </a:cubicBezTo>
                <a:cubicBezTo>
                  <a:pt x="748242" y="287173"/>
                  <a:pt x="745596" y="275002"/>
                  <a:pt x="755650" y="267594"/>
                </a:cubicBezTo>
                <a:cubicBezTo>
                  <a:pt x="765704" y="260186"/>
                  <a:pt x="786342" y="258069"/>
                  <a:pt x="796925" y="248544"/>
                </a:cubicBezTo>
                <a:cubicBezTo>
                  <a:pt x="807508" y="239019"/>
                  <a:pt x="796612" y="203870"/>
                  <a:pt x="819150" y="210444"/>
                </a:cubicBezTo>
                <a:cubicBezTo>
                  <a:pt x="841688" y="217018"/>
                  <a:pt x="869183" y="252003"/>
                  <a:pt x="932154" y="287986"/>
                </a:cubicBezTo>
                <a:cubicBezTo>
                  <a:pt x="995125" y="323969"/>
                  <a:pt x="1001040" y="307156"/>
                  <a:pt x="1039686" y="253061"/>
                </a:cubicBezTo>
                <a:cubicBezTo>
                  <a:pt x="1078332" y="198966"/>
                  <a:pt x="1225061" y="-14082"/>
                  <a:pt x="1238676" y="736"/>
                </a:cubicBezTo>
                <a:cubicBezTo>
                  <a:pt x="1252291" y="15554"/>
                  <a:pt x="1267112" y="62051"/>
                  <a:pt x="1281330" y="780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2670271" y="403904"/>
            <a:ext cx="886351" cy="1307483"/>
          </a:xfrm>
          <a:custGeom>
            <a:avLst/>
            <a:gdLst>
              <a:gd name="connsiteX0" fmla="*/ 0 w 1003553"/>
              <a:gd name="connsiteY0" fmla="*/ 0 h 1710994"/>
              <a:gd name="connsiteX1" fmla="*/ 112197 w 1003553"/>
              <a:gd name="connsiteY1" fmla="*/ 61708 h 1710994"/>
              <a:gd name="connsiteX2" fmla="*/ 173905 w 1003553"/>
              <a:gd name="connsiteY2" fmla="*/ 106586 h 1710994"/>
              <a:gd name="connsiteX3" fmla="*/ 201954 w 1003553"/>
              <a:gd name="connsiteY3" fmla="*/ 179514 h 1710994"/>
              <a:gd name="connsiteX4" fmla="*/ 207564 w 1003553"/>
              <a:gd name="connsiteY4" fmla="*/ 241222 h 1710994"/>
              <a:gd name="connsiteX5" fmla="*/ 235613 w 1003553"/>
              <a:gd name="connsiteY5" fmla="*/ 269271 h 1710994"/>
              <a:gd name="connsiteX6" fmla="*/ 269272 w 1003553"/>
              <a:gd name="connsiteY6" fmla="*/ 280491 h 1710994"/>
              <a:gd name="connsiteX7" fmla="*/ 302930 w 1003553"/>
              <a:gd name="connsiteY7" fmla="*/ 302930 h 1710994"/>
              <a:gd name="connsiteX8" fmla="*/ 297321 w 1003553"/>
              <a:gd name="connsiteY8" fmla="*/ 319759 h 1710994"/>
              <a:gd name="connsiteX9" fmla="*/ 258052 w 1003553"/>
              <a:gd name="connsiteY9" fmla="*/ 359028 h 1710994"/>
              <a:gd name="connsiteX10" fmla="*/ 252442 w 1003553"/>
              <a:gd name="connsiteY10" fmla="*/ 426346 h 1710994"/>
              <a:gd name="connsiteX11" fmla="*/ 286101 w 1003553"/>
              <a:gd name="connsiteY11" fmla="*/ 488054 h 1710994"/>
              <a:gd name="connsiteX12" fmla="*/ 308540 w 1003553"/>
              <a:gd name="connsiteY12" fmla="*/ 521713 h 1710994"/>
              <a:gd name="connsiteX13" fmla="*/ 347809 w 1003553"/>
              <a:gd name="connsiteY13" fmla="*/ 527322 h 1710994"/>
              <a:gd name="connsiteX14" fmla="*/ 426346 w 1003553"/>
              <a:gd name="connsiteY14" fmla="*/ 527322 h 1710994"/>
              <a:gd name="connsiteX15" fmla="*/ 465615 w 1003553"/>
              <a:gd name="connsiteY15" fmla="*/ 527322 h 1710994"/>
              <a:gd name="connsiteX16" fmla="*/ 493664 w 1003553"/>
              <a:gd name="connsiteY16" fmla="*/ 527322 h 1710994"/>
              <a:gd name="connsiteX17" fmla="*/ 566592 w 1003553"/>
              <a:gd name="connsiteY17" fmla="*/ 566591 h 1710994"/>
              <a:gd name="connsiteX18" fmla="*/ 594641 w 1003553"/>
              <a:gd name="connsiteY18" fmla="*/ 600250 h 1710994"/>
              <a:gd name="connsiteX19" fmla="*/ 639519 w 1003553"/>
              <a:gd name="connsiteY19" fmla="*/ 605860 h 1710994"/>
              <a:gd name="connsiteX20" fmla="*/ 645129 w 1003553"/>
              <a:gd name="connsiteY20" fmla="*/ 645129 h 1710994"/>
              <a:gd name="connsiteX21" fmla="*/ 650739 w 1003553"/>
              <a:gd name="connsiteY21" fmla="*/ 684397 h 1710994"/>
              <a:gd name="connsiteX22" fmla="*/ 667568 w 1003553"/>
              <a:gd name="connsiteY22" fmla="*/ 712446 h 1710994"/>
              <a:gd name="connsiteX23" fmla="*/ 673178 w 1003553"/>
              <a:gd name="connsiteY23" fmla="*/ 751715 h 1710994"/>
              <a:gd name="connsiteX24" fmla="*/ 678788 w 1003553"/>
              <a:gd name="connsiteY24" fmla="*/ 796594 h 1710994"/>
              <a:gd name="connsiteX25" fmla="*/ 633910 w 1003553"/>
              <a:gd name="connsiteY25" fmla="*/ 819033 h 1710994"/>
              <a:gd name="connsiteX26" fmla="*/ 611470 w 1003553"/>
              <a:gd name="connsiteY26" fmla="*/ 830253 h 1710994"/>
              <a:gd name="connsiteX27" fmla="*/ 628300 w 1003553"/>
              <a:gd name="connsiteY27" fmla="*/ 869521 h 1710994"/>
              <a:gd name="connsiteX28" fmla="*/ 661959 w 1003553"/>
              <a:gd name="connsiteY28" fmla="*/ 886351 h 1710994"/>
              <a:gd name="connsiteX29" fmla="*/ 701227 w 1003553"/>
              <a:gd name="connsiteY29" fmla="*/ 891960 h 1710994"/>
              <a:gd name="connsiteX30" fmla="*/ 751716 w 1003553"/>
              <a:gd name="connsiteY30" fmla="*/ 925619 h 1710994"/>
              <a:gd name="connsiteX31" fmla="*/ 746106 w 1003553"/>
              <a:gd name="connsiteY31" fmla="*/ 976108 h 1710994"/>
              <a:gd name="connsiteX32" fmla="*/ 762935 w 1003553"/>
              <a:gd name="connsiteY32" fmla="*/ 1026596 h 1710994"/>
              <a:gd name="connsiteX33" fmla="*/ 729276 w 1003553"/>
              <a:gd name="connsiteY33" fmla="*/ 1105133 h 1710994"/>
              <a:gd name="connsiteX34" fmla="*/ 712447 w 1003553"/>
              <a:gd name="connsiteY34" fmla="*/ 1178061 h 1710994"/>
              <a:gd name="connsiteX35" fmla="*/ 718057 w 1003553"/>
              <a:gd name="connsiteY35" fmla="*/ 1245379 h 1710994"/>
              <a:gd name="connsiteX36" fmla="*/ 762935 w 1003553"/>
              <a:gd name="connsiteY36" fmla="*/ 1301477 h 1710994"/>
              <a:gd name="connsiteX37" fmla="*/ 790984 w 1003553"/>
              <a:gd name="connsiteY37" fmla="*/ 1301477 h 1710994"/>
              <a:gd name="connsiteX38" fmla="*/ 835863 w 1003553"/>
              <a:gd name="connsiteY38" fmla="*/ 1262208 h 1710994"/>
              <a:gd name="connsiteX39" fmla="*/ 835863 w 1003553"/>
              <a:gd name="connsiteY39" fmla="*/ 1189281 h 1710994"/>
              <a:gd name="connsiteX40" fmla="*/ 886351 w 1003553"/>
              <a:gd name="connsiteY40" fmla="*/ 1178061 h 1710994"/>
              <a:gd name="connsiteX41" fmla="*/ 948059 w 1003553"/>
              <a:gd name="connsiteY41" fmla="*/ 1234159 h 1710994"/>
              <a:gd name="connsiteX42" fmla="*/ 970499 w 1003553"/>
              <a:gd name="connsiteY42" fmla="*/ 1279038 h 1710994"/>
              <a:gd name="connsiteX43" fmla="*/ 998548 w 1003553"/>
              <a:gd name="connsiteY43" fmla="*/ 1323916 h 1710994"/>
              <a:gd name="connsiteX44" fmla="*/ 998548 w 1003553"/>
              <a:gd name="connsiteY44" fmla="*/ 1357575 h 1710994"/>
              <a:gd name="connsiteX45" fmla="*/ 948059 w 1003553"/>
              <a:gd name="connsiteY45" fmla="*/ 1385624 h 1710994"/>
              <a:gd name="connsiteX46" fmla="*/ 880741 w 1003553"/>
              <a:gd name="connsiteY46" fmla="*/ 1419283 h 1710994"/>
              <a:gd name="connsiteX47" fmla="*/ 847083 w 1003553"/>
              <a:gd name="connsiteY47" fmla="*/ 1497821 h 1710994"/>
              <a:gd name="connsiteX48" fmla="*/ 835863 w 1003553"/>
              <a:gd name="connsiteY48" fmla="*/ 1615627 h 1710994"/>
              <a:gd name="connsiteX49" fmla="*/ 819034 w 1003553"/>
              <a:gd name="connsiteY49" fmla="*/ 1677335 h 1710994"/>
              <a:gd name="connsiteX50" fmla="*/ 819034 w 1003553"/>
              <a:gd name="connsiteY50" fmla="*/ 1710994 h 1710994"/>
              <a:gd name="connsiteX0" fmla="*/ 0 w 1003553"/>
              <a:gd name="connsiteY0" fmla="*/ 0 h 1677335"/>
              <a:gd name="connsiteX1" fmla="*/ 112197 w 1003553"/>
              <a:gd name="connsiteY1" fmla="*/ 61708 h 1677335"/>
              <a:gd name="connsiteX2" fmla="*/ 173905 w 1003553"/>
              <a:gd name="connsiteY2" fmla="*/ 106586 h 1677335"/>
              <a:gd name="connsiteX3" fmla="*/ 201954 w 1003553"/>
              <a:gd name="connsiteY3" fmla="*/ 179514 h 1677335"/>
              <a:gd name="connsiteX4" fmla="*/ 207564 w 1003553"/>
              <a:gd name="connsiteY4" fmla="*/ 241222 h 1677335"/>
              <a:gd name="connsiteX5" fmla="*/ 235613 w 1003553"/>
              <a:gd name="connsiteY5" fmla="*/ 269271 h 1677335"/>
              <a:gd name="connsiteX6" fmla="*/ 269272 w 1003553"/>
              <a:gd name="connsiteY6" fmla="*/ 280491 h 1677335"/>
              <a:gd name="connsiteX7" fmla="*/ 302930 w 1003553"/>
              <a:gd name="connsiteY7" fmla="*/ 302930 h 1677335"/>
              <a:gd name="connsiteX8" fmla="*/ 297321 w 1003553"/>
              <a:gd name="connsiteY8" fmla="*/ 319759 h 1677335"/>
              <a:gd name="connsiteX9" fmla="*/ 258052 w 1003553"/>
              <a:gd name="connsiteY9" fmla="*/ 359028 h 1677335"/>
              <a:gd name="connsiteX10" fmla="*/ 252442 w 1003553"/>
              <a:gd name="connsiteY10" fmla="*/ 426346 h 1677335"/>
              <a:gd name="connsiteX11" fmla="*/ 286101 w 1003553"/>
              <a:gd name="connsiteY11" fmla="*/ 488054 h 1677335"/>
              <a:gd name="connsiteX12" fmla="*/ 308540 w 1003553"/>
              <a:gd name="connsiteY12" fmla="*/ 521713 h 1677335"/>
              <a:gd name="connsiteX13" fmla="*/ 347809 w 1003553"/>
              <a:gd name="connsiteY13" fmla="*/ 527322 h 1677335"/>
              <a:gd name="connsiteX14" fmla="*/ 426346 w 1003553"/>
              <a:gd name="connsiteY14" fmla="*/ 527322 h 1677335"/>
              <a:gd name="connsiteX15" fmla="*/ 465615 w 1003553"/>
              <a:gd name="connsiteY15" fmla="*/ 527322 h 1677335"/>
              <a:gd name="connsiteX16" fmla="*/ 493664 w 1003553"/>
              <a:gd name="connsiteY16" fmla="*/ 527322 h 1677335"/>
              <a:gd name="connsiteX17" fmla="*/ 566592 w 1003553"/>
              <a:gd name="connsiteY17" fmla="*/ 566591 h 1677335"/>
              <a:gd name="connsiteX18" fmla="*/ 594641 w 1003553"/>
              <a:gd name="connsiteY18" fmla="*/ 600250 h 1677335"/>
              <a:gd name="connsiteX19" fmla="*/ 639519 w 1003553"/>
              <a:gd name="connsiteY19" fmla="*/ 605860 h 1677335"/>
              <a:gd name="connsiteX20" fmla="*/ 645129 w 1003553"/>
              <a:gd name="connsiteY20" fmla="*/ 645129 h 1677335"/>
              <a:gd name="connsiteX21" fmla="*/ 650739 w 1003553"/>
              <a:gd name="connsiteY21" fmla="*/ 684397 h 1677335"/>
              <a:gd name="connsiteX22" fmla="*/ 667568 w 1003553"/>
              <a:gd name="connsiteY22" fmla="*/ 712446 h 1677335"/>
              <a:gd name="connsiteX23" fmla="*/ 673178 w 1003553"/>
              <a:gd name="connsiteY23" fmla="*/ 751715 h 1677335"/>
              <a:gd name="connsiteX24" fmla="*/ 678788 w 1003553"/>
              <a:gd name="connsiteY24" fmla="*/ 796594 h 1677335"/>
              <a:gd name="connsiteX25" fmla="*/ 633910 w 1003553"/>
              <a:gd name="connsiteY25" fmla="*/ 819033 h 1677335"/>
              <a:gd name="connsiteX26" fmla="*/ 611470 w 1003553"/>
              <a:gd name="connsiteY26" fmla="*/ 830253 h 1677335"/>
              <a:gd name="connsiteX27" fmla="*/ 628300 w 1003553"/>
              <a:gd name="connsiteY27" fmla="*/ 869521 h 1677335"/>
              <a:gd name="connsiteX28" fmla="*/ 661959 w 1003553"/>
              <a:gd name="connsiteY28" fmla="*/ 886351 h 1677335"/>
              <a:gd name="connsiteX29" fmla="*/ 701227 w 1003553"/>
              <a:gd name="connsiteY29" fmla="*/ 891960 h 1677335"/>
              <a:gd name="connsiteX30" fmla="*/ 751716 w 1003553"/>
              <a:gd name="connsiteY30" fmla="*/ 925619 h 1677335"/>
              <a:gd name="connsiteX31" fmla="*/ 746106 w 1003553"/>
              <a:gd name="connsiteY31" fmla="*/ 976108 h 1677335"/>
              <a:gd name="connsiteX32" fmla="*/ 762935 w 1003553"/>
              <a:gd name="connsiteY32" fmla="*/ 1026596 h 1677335"/>
              <a:gd name="connsiteX33" fmla="*/ 729276 w 1003553"/>
              <a:gd name="connsiteY33" fmla="*/ 1105133 h 1677335"/>
              <a:gd name="connsiteX34" fmla="*/ 712447 w 1003553"/>
              <a:gd name="connsiteY34" fmla="*/ 1178061 h 1677335"/>
              <a:gd name="connsiteX35" fmla="*/ 718057 w 1003553"/>
              <a:gd name="connsiteY35" fmla="*/ 1245379 h 1677335"/>
              <a:gd name="connsiteX36" fmla="*/ 762935 w 1003553"/>
              <a:gd name="connsiteY36" fmla="*/ 1301477 h 1677335"/>
              <a:gd name="connsiteX37" fmla="*/ 790984 w 1003553"/>
              <a:gd name="connsiteY37" fmla="*/ 1301477 h 1677335"/>
              <a:gd name="connsiteX38" fmla="*/ 835863 w 1003553"/>
              <a:gd name="connsiteY38" fmla="*/ 1262208 h 1677335"/>
              <a:gd name="connsiteX39" fmla="*/ 835863 w 1003553"/>
              <a:gd name="connsiteY39" fmla="*/ 1189281 h 1677335"/>
              <a:gd name="connsiteX40" fmla="*/ 886351 w 1003553"/>
              <a:gd name="connsiteY40" fmla="*/ 1178061 h 1677335"/>
              <a:gd name="connsiteX41" fmla="*/ 948059 w 1003553"/>
              <a:gd name="connsiteY41" fmla="*/ 1234159 h 1677335"/>
              <a:gd name="connsiteX42" fmla="*/ 970499 w 1003553"/>
              <a:gd name="connsiteY42" fmla="*/ 1279038 h 1677335"/>
              <a:gd name="connsiteX43" fmla="*/ 998548 w 1003553"/>
              <a:gd name="connsiteY43" fmla="*/ 1323916 h 1677335"/>
              <a:gd name="connsiteX44" fmla="*/ 998548 w 1003553"/>
              <a:gd name="connsiteY44" fmla="*/ 1357575 h 1677335"/>
              <a:gd name="connsiteX45" fmla="*/ 948059 w 1003553"/>
              <a:gd name="connsiteY45" fmla="*/ 1385624 h 1677335"/>
              <a:gd name="connsiteX46" fmla="*/ 880741 w 1003553"/>
              <a:gd name="connsiteY46" fmla="*/ 1419283 h 1677335"/>
              <a:gd name="connsiteX47" fmla="*/ 847083 w 1003553"/>
              <a:gd name="connsiteY47" fmla="*/ 1497821 h 1677335"/>
              <a:gd name="connsiteX48" fmla="*/ 835863 w 1003553"/>
              <a:gd name="connsiteY48" fmla="*/ 1615627 h 1677335"/>
              <a:gd name="connsiteX49" fmla="*/ 819034 w 1003553"/>
              <a:gd name="connsiteY49" fmla="*/ 1677335 h 1677335"/>
              <a:gd name="connsiteX0" fmla="*/ 0 w 1003553"/>
              <a:gd name="connsiteY0" fmla="*/ 0 h 1615627"/>
              <a:gd name="connsiteX1" fmla="*/ 112197 w 1003553"/>
              <a:gd name="connsiteY1" fmla="*/ 61708 h 1615627"/>
              <a:gd name="connsiteX2" fmla="*/ 173905 w 1003553"/>
              <a:gd name="connsiteY2" fmla="*/ 106586 h 1615627"/>
              <a:gd name="connsiteX3" fmla="*/ 201954 w 1003553"/>
              <a:gd name="connsiteY3" fmla="*/ 179514 h 1615627"/>
              <a:gd name="connsiteX4" fmla="*/ 207564 w 1003553"/>
              <a:gd name="connsiteY4" fmla="*/ 241222 h 1615627"/>
              <a:gd name="connsiteX5" fmla="*/ 235613 w 1003553"/>
              <a:gd name="connsiteY5" fmla="*/ 269271 h 1615627"/>
              <a:gd name="connsiteX6" fmla="*/ 269272 w 1003553"/>
              <a:gd name="connsiteY6" fmla="*/ 280491 h 1615627"/>
              <a:gd name="connsiteX7" fmla="*/ 302930 w 1003553"/>
              <a:gd name="connsiteY7" fmla="*/ 302930 h 1615627"/>
              <a:gd name="connsiteX8" fmla="*/ 297321 w 1003553"/>
              <a:gd name="connsiteY8" fmla="*/ 319759 h 1615627"/>
              <a:gd name="connsiteX9" fmla="*/ 258052 w 1003553"/>
              <a:gd name="connsiteY9" fmla="*/ 359028 h 1615627"/>
              <a:gd name="connsiteX10" fmla="*/ 252442 w 1003553"/>
              <a:gd name="connsiteY10" fmla="*/ 426346 h 1615627"/>
              <a:gd name="connsiteX11" fmla="*/ 286101 w 1003553"/>
              <a:gd name="connsiteY11" fmla="*/ 488054 h 1615627"/>
              <a:gd name="connsiteX12" fmla="*/ 308540 w 1003553"/>
              <a:gd name="connsiteY12" fmla="*/ 521713 h 1615627"/>
              <a:gd name="connsiteX13" fmla="*/ 347809 w 1003553"/>
              <a:gd name="connsiteY13" fmla="*/ 527322 h 1615627"/>
              <a:gd name="connsiteX14" fmla="*/ 426346 w 1003553"/>
              <a:gd name="connsiteY14" fmla="*/ 527322 h 1615627"/>
              <a:gd name="connsiteX15" fmla="*/ 465615 w 1003553"/>
              <a:gd name="connsiteY15" fmla="*/ 527322 h 1615627"/>
              <a:gd name="connsiteX16" fmla="*/ 493664 w 1003553"/>
              <a:gd name="connsiteY16" fmla="*/ 527322 h 1615627"/>
              <a:gd name="connsiteX17" fmla="*/ 566592 w 1003553"/>
              <a:gd name="connsiteY17" fmla="*/ 566591 h 1615627"/>
              <a:gd name="connsiteX18" fmla="*/ 594641 w 1003553"/>
              <a:gd name="connsiteY18" fmla="*/ 600250 h 1615627"/>
              <a:gd name="connsiteX19" fmla="*/ 639519 w 1003553"/>
              <a:gd name="connsiteY19" fmla="*/ 605860 h 1615627"/>
              <a:gd name="connsiteX20" fmla="*/ 645129 w 1003553"/>
              <a:gd name="connsiteY20" fmla="*/ 645129 h 1615627"/>
              <a:gd name="connsiteX21" fmla="*/ 650739 w 1003553"/>
              <a:gd name="connsiteY21" fmla="*/ 684397 h 1615627"/>
              <a:gd name="connsiteX22" fmla="*/ 667568 w 1003553"/>
              <a:gd name="connsiteY22" fmla="*/ 712446 h 1615627"/>
              <a:gd name="connsiteX23" fmla="*/ 673178 w 1003553"/>
              <a:gd name="connsiteY23" fmla="*/ 751715 h 1615627"/>
              <a:gd name="connsiteX24" fmla="*/ 678788 w 1003553"/>
              <a:gd name="connsiteY24" fmla="*/ 796594 h 1615627"/>
              <a:gd name="connsiteX25" fmla="*/ 633910 w 1003553"/>
              <a:gd name="connsiteY25" fmla="*/ 819033 h 1615627"/>
              <a:gd name="connsiteX26" fmla="*/ 611470 w 1003553"/>
              <a:gd name="connsiteY26" fmla="*/ 830253 h 1615627"/>
              <a:gd name="connsiteX27" fmla="*/ 628300 w 1003553"/>
              <a:gd name="connsiteY27" fmla="*/ 869521 h 1615627"/>
              <a:gd name="connsiteX28" fmla="*/ 661959 w 1003553"/>
              <a:gd name="connsiteY28" fmla="*/ 886351 h 1615627"/>
              <a:gd name="connsiteX29" fmla="*/ 701227 w 1003553"/>
              <a:gd name="connsiteY29" fmla="*/ 891960 h 1615627"/>
              <a:gd name="connsiteX30" fmla="*/ 751716 w 1003553"/>
              <a:gd name="connsiteY30" fmla="*/ 925619 h 1615627"/>
              <a:gd name="connsiteX31" fmla="*/ 746106 w 1003553"/>
              <a:gd name="connsiteY31" fmla="*/ 976108 h 1615627"/>
              <a:gd name="connsiteX32" fmla="*/ 762935 w 1003553"/>
              <a:gd name="connsiteY32" fmla="*/ 1026596 h 1615627"/>
              <a:gd name="connsiteX33" fmla="*/ 729276 w 1003553"/>
              <a:gd name="connsiteY33" fmla="*/ 1105133 h 1615627"/>
              <a:gd name="connsiteX34" fmla="*/ 712447 w 1003553"/>
              <a:gd name="connsiteY34" fmla="*/ 1178061 h 1615627"/>
              <a:gd name="connsiteX35" fmla="*/ 718057 w 1003553"/>
              <a:gd name="connsiteY35" fmla="*/ 1245379 h 1615627"/>
              <a:gd name="connsiteX36" fmla="*/ 762935 w 1003553"/>
              <a:gd name="connsiteY36" fmla="*/ 1301477 h 1615627"/>
              <a:gd name="connsiteX37" fmla="*/ 790984 w 1003553"/>
              <a:gd name="connsiteY37" fmla="*/ 1301477 h 1615627"/>
              <a:gd name="connsiteX38" fmla="*/ 835863 w 1003553"/>
              <a:gd name="connsiteY38" fmla="*/ 1262208 h 1615627"/>
              <a:gd name="connsiteX39" fmla="*/ 835863 w 1003553"/>
              <a:gd name="connsiteY39" fmla="*/ 1189281 h 1615627"/>
              <a:gd name="connsiteX40" fmla="*/ 886351 w 1003553"/>
              <a:gd name="connsiteY40" fmla="*/ 1178061 h 1615627"/>
              <a:gd name="connsiteX41" fmla="*/ 948059 w 1003553"/>
              <a:gd name="connsiteY41" fmla="*/ 1234159 h 1615627"/>
              <a:gd name="connsiteX42" fmla="*/ 970499 w 1003553"/>
              <a:gd name="connsiteY42" fmla="*/ 1279038 h 1615627"/>
              <a:gd name="connsiteX43" fmla="*/ 998548 w 1003553"/>
              <a:gd name="connsiteY43" fmla="*/ 1323916 h 1615627"/>
              <a:gd name="connsiteX44" fmla="*/ 998548 w 1003553"/>
              <a:gd name="connsiteY44" fmla="*/ 1357575 h 1615627"/>
              <a:gd name="connsiteX45" fmla="*/ 948059 w 1003553"/>
              <a:gd name="connsiteY45" fmla="*/ 1385624 h 1615627"/>
              <a:gd name="connsiteX46" fmla="*/ 880741 w 1003553"/>
              <a:gd name="connsiteY46" fmla="*/ 1419283 h 1615627"/>
              <a:gd name="connsiteX47" fmla="*/ 847083 w 1003553"/>
              <a:gd name="connsiteY47" fmla="*/ 1497821 h 1615627"/>
              <a:gd name="connsiteX48" fmla="*/ 835863 w 1003553"/>
              <a:gd name="connsiteY48" fmla="*/ 1615627 h 1615627"/>
              <a:gd name="connsiteX0" fmla="*/ 0 w 1003553"/>
              <a:gd name="connsiteY0" fmla="*/ 0 h 1497821"/>
              <a:gd name="connsiteX1" fmla="*/ 112197 w 1003553"/>
              <a:gd name="connsiteY1" fmla="*/ 61708 h 1497821"/>
              <a:gd name="connsiteX2" fmla="*/ 173905 w 1003553"/>
              <a:gd name="connsiteY2" fmla="*/ 106586 h 1497821"/>
              <a:gd name="connsiteX3" fmla="*/ 201954 w 1003553"/>
              <a:gd name="connsiteY3" fmla="*/ 179514 h 1497821"/>
              <a:gd name="connsiteX4" fmla="*/ 207564 w 1003553"/>
              <a:gd name="connsiteY4" fmla="*/ 241222 h 1497821"/>
              <a:gd name="connsiteX5" fmla="*/ 235613 w 1003553"/>
              <a:gd name="connsiteY5" fmla="*/ 269271 h 1497821"/>
              <a:gd name="connsiteX6" fmla="*/ 269272 w 1003553"/>
              <a:gd name="connsiteY6" fmla="*/ 280491 h 1497821"/>
              <a:gd name="connsiteX7" fmla="*/ 302930 w 1003553"/>
              <a:gd name="connsiteY7" fmla="*/ 302930 h 1497821"/>
              <a:gd name="connsiteX8" fmla="*/ 297321 w 1003553"/>
              <a:gd name="connsiteY8" fmla="*/ 319759 h 1497821"/>
              <a:gd name="connsiteX9" fmla="*/ 258052 w 1003553"/>
              <a:gd name="connsiteY9" fmla="*/ 359028 h 1497821"/>
              <a:gd name="connsiteX10" fmla="*/ 252442 w 1003553"/>
              <a:gd name="connsiteY10" fmla="*/ 426346 h 1497821"/>
              <a:gd name="connsiteX11" fmla="*/ 286101 w 1003553"/>
              <a:gd name="connsiteY11" fmla="*/ 488054 h 1497821"/>
              <a:gd name="connsiteX12" fmla="*/ 308540 w 1003553"/>
              <a:gd name="connsiteY12" fmla="*/ 521713 h 1497821"/>
              <a:gd name="connsiteX13" fmla="*/ 347809 w 1003553"/>
              <a:gd name="connsiteY13" fmla="*/ 527322 h 1497821"/>
              <a:gd name="connsiteX14" fmla="*/ 426346 w 1003553"/>
              <a:gd name="connsiteY14" fmla="*/ 527322 h 1497821"/>
              <a:gd name="connsiteX15" fmla="*/ 465615 w 1003553"/>
              <a:gd name="connsiteY15" fmla="*/ 527322 h 1497821"/>
              <a:gd name="connsiteX16" fmla="*/ 493664 w 1003553"/>
              <a:gd name="connsiteY16" fmla="*/ 527322 h 1497821"/>
              <a:gd name="connsiteX17" fmla="*/ 566592 w 1003553"/>
              <a:gd name="connsiteY17" fmla="*/ 566591 h 1497821"/>
              <a:gd name="connsiteX18" fmla="*/ 594641 w 1003553"/>
              <a:gd name="connsiteY18" fmla="*/ 600250 h 1497821"/>
              <a:gd name="connsiteX19" fmla="*/ 639519 w 1003553"/>
              <a:gd name="connsiteY19" fmla="*/ 605860 h 1497821"/>
              <a:gd name="connsiteX20" fmla="*/ 645129 w 1003553"/>
              <a:gd name="connsiteY20" fmla="*/ 645129 h 1497821"/>
              <a:gd name="connsiteX21" fmla="*/ 650739 w 1003553"/>
              <a:gd name="connsiteY21" fmla="*/ 684397 h 1497821"/>
              <a:gd name="connsiteX22" fmla="*/ 667568 w 1003553"/>
              <a:gd name="connsiteY22" fmla="*/ 712446 h 1497821"/>
              <a:gd name="connsiteX23" fmla="*/ 673178 w 1003553"/>
              <a:gd name="connsiteY23" fmla="*/ 751715 h 1497821"/>
              <a:gd name="connsiteX24" fmla="*/ 678788 w 1003553"/>
              <a:gd name="connsiteY24" fmla="*/ 796594 h 1497821"/>
              <a:gd name="connsiteX25" fmla="*/ 633910 w 1003553"/>
              <a:gd name="connsiteY25" fmla="*/ 819033 h 1497821"/>
              <a:gd name="connsiteX26" fmla="*/ 611470 w 1003553"/>
              <a:gd name="connsiteY26" fmla="*/ 830253 h 1497821"/>
              <a:gd name="connsiteX27" fmla="*/ 628300 w 1003553"/>
              <a:gd name="connsiteY27" fmla="*/ 869521 h 1497821"/>
              <a:gd name="connsiteX28" fmla="*/ 661959 w 1003553"/>
              <a:gd name="connsiteY28" fmla="*/ 886351 h 1497821"/>
              <a:gd name="connsiteX29" fmla="*/ 701227 w 1003553"/>
              <a:gd name="connsiteY29" fmla="*/ 891960 h 1497821"/>
              <a:gd name="connsiteX30" fmla="*/ 751716 w 1003553"/>
              <a:gd name="connsiteY30" fmla="*/ 925619 h 1497821"/>
              <a:gd name="connsiteX31" fmla="*/ 746106 w 1003553"/>
              <a:gd name="connsiteY31" fmla="*/ 976108 h 1497821"/>
              <a:gd name="connsiteX32" fmla="*/ 762935 w 1003553"/>
              <a:gd name="connsiteY32" fmla="*/ 1026596 h 1497821"/>
              <a:gd name="connsiteX33" fmla="*/ 729276 w 1003553"/>
              <a:gd name="connsiteY33" fmla="*/ 1105133 h 1497821"/>
              <a:gd name="connsiteX34" fmla="*/ 712447 w 1003553"/>
              <a:gd name="connsiteY34" fmla="*/ 1178061 h 1497821"/>
              <a:gd name="connsiteX35" fmla="*/ 718057 w 1003553"/>
              <a:gd name="connsiteY35" fmla="*/ 1245379 h 1497821"/>
              <a:gd name="connsiteX36" fmla="*/ 762935 w 1003553"/>
              <a:gd name="connsiteY36" fmla="*/ 1301477 h 1497821"/>
              <a:gd name="connsiteX37" fmla="*/ 790984 w 1003553"/>
              <a:gd name="connsiteY37" fmla="*/ 1301477 h 1497821"/>
              <a:gd name="connsiteX38" fmla="*/ 835863 w 1003553"/>
              <a:gd name="connsiteY38" fmla="*/ 1262208 h 1497821"/>
              <a:gd name="connsiteX39" fmla="*/ 835863 w 1003553"/>
              <a:gd name="connsiteY39" fmla="*/ 1189281 h 1497821"/>
              <a:gd name="connsiteX40" fmla="*/ 886351 w 1003553"/>
              <a:gd name="connsiteY40" fmla="*/ 1178061 h 1497821"/>
              <a:gd name="connsiteX41" fmla="*/ 948059 w 1003553"/>
              <a:gd name="connsiteY41" fmla="*/ 1234159 h 1497821"/>
              <a:gd name="connsiteX42" fmla="*/ 970499 w 1003553"/>
              <a:gd name="connsiteY42" fmla="*/ 1279038 h 1497821"/>
              <a:gd name="connsiteX43" fmla="*/ 998548 w 1003553"/>
              <a:gd name="connsiteY43" fmla="*/ 1323916 h 1497821"/>
              <a:gd name="connsiteX44" fmla="*/ 998548 w 1003553"/>
              <a:gd name="connsiteY44" fmla="*/ 1357575 h 1497821"/>
              <a:gd name="connsiteX45" fmla="*/ 948059 w 1003553"/>
              <a:gd name="connsiteY45" fmla="*/ 1385624 h 1497821"/>
              <a:gd name="connsiteX46" fmla="*/ 880741 w 1003553"/>
              <a:gd name="connsiteY46" fmla="*/ 1419283 h 1497821"/>
              <a:gd name="connsiteX47" fmla="*/ 847083 w 1003553"/>
              <a:gd name="connsiteY47" fmla="*/ 1497821 h 1497821"/>
              <a:gd name="connsiteX0" fmla="*/ 0 w 1003553"/>
              <a:gd name="connsiteY0" fmla="*/ 0 h 1419283"/>
              <a:gd name="connsiteX1" fmla="*/ 112197 w 1003553"/>
              <a:gd name="connsiteY1" fmla="*/ 61708 h 1419283"/>
              <a:gd name="connsiteX2" fmla="*/ 173905 w 1003553"/>
              <a:gd name="connsiteY2" fmla="*/ 106586 h 1419283"/>
              <a:gd name="connsiteX3" fmla="*/ 201954 w 1003553"/>
              <a:gd name="connsiteY3" fmla="*/ 179514 h 1419283"/>
              <a:gd name="connsiteX4" fmla="*/ 207564 w 1003553"/>
              <a:gd name="connsiteY4" fmla="*/ 241222 h 1419283"/>
              <a:gd name="connsiteX5" fmla="*/ 235613 w 1003553"/>
              <a:gd name="connsiteY5" fmla="*/ 269271 h 1419283"/>
              <a:gd name="connsiteX6" fmla="*/ 269272 w 1003553"/>
              <a:gd name="connsiteY6" fmla="*/ 280491 h 1419283"/>
              <a:gd name="connsiteX7" fmla="*/ 302930 w 1003553"/>
              <a:gd name="connsiteY7" fmla="*/ 302930 h 1419283"/>
              <a:gd name="connsiteX8" fmla="*/ 297321 w 1003553"/>
              <a:gd name="connsiteY8" fmla="*/ 319759 h 1419283"/>
              <a:gd name="connsiteX9" fmla="*/ 258052 w 1003553"/>
              <a:gd name="connsiteY9" fmla="*/ 359028 h 1419283"/>
              <a:gd name="connsiteX10" fmla="*/ 252442 w 1003553"/>
              <a:gd name="connsiteY10" fmla="*/ 426346 h 1419283"/>
              <a:gd name="connsiteX11" fmla="*/ 286101 w 1003553"/>
              <a:gd name="connsiteY11" fmla="*/ 488054 h 1419283"/>
              <a:gd name="connsiteX12" fmla="*/ 308540 w 1003553"/>
              <a:gd name="connsiteY12" fmla="*/ 521713 h 1419283"/>
              <a:gd name="connsiteX13" fmla="*/ 347809 w 1003553"/>
              <a:gd name="connsiteY13" fmla="*/ 527322 h 1419283"/>
              <a:gd name="connsiteX14" fmla="*/ 426346 w 1003553"/>
              <a:gd name="connsiteY14" fmla="*/ 527322 h 1419283"/>
              <a:gd name="connsiteX15" fmla="*/ 465615 w 1003553"/>
              <a:gd name="connsiteY15" fmla="*/ 527322 h 1419283"/>
              <a:gd name="connsiteX16" fmla="*/ 493664 w 1003553"/>
              <a:gd name="connsiteY16" fmla="*/ 527322 h 1419283"/>
              <a:gd name="connsiteX17" fmla="*/ 566592 w 1003553"/>
              <a:gd name="connsiteY17" fmla="*/ 566591 h 1419283"/>
              <a:gd name="connsiteX18" fmla="*/ 594641 w 1003553"/>
              <a:gd name="connsiteY18" fmla="*/ 600250 h 1419283"/>
              <a:gd name="connsiteX19" fmla="*/ 639519 w 1003553"/>
              <a:gd name="connsiteY19" fmla="*/ 605860 h 1419283"/>
              <a:gd name="connsiteX20" fmla="*/ 645129 w 1003553"/>
              <a:gd name="connsiteY20" fmla="*/ 645129 h 1419283"/>
              <a:gd name="connsiteX21" fmla="*/ 650739 w 1003553"/>
              <a:gd name="connsiteY21" fmla="*/ 684397 h 1419283"/>
              <a:gd name="connsiteX22" fmla="*/ 667568 w 1003553"/>
              <a:gd name="connsiteY22" fmla="*/ 712446 h 1419283"/>
              <a:gd name="connsiteX23" fmla="*/ 673178 w 1003553"/>
              <a:gd name="connsiteY23" fmla="*/ 751715 h 1419283"/>
              <a:gd name="connsiteX24" fmla="*/ 678788 w 1003553"/>
              <a:gd name="connsiteY24" fmla="*/ 796594 h 1419283"/>
              <a:gd name="connsiteX25" fmla="*/ 633910 w 1003553"/>
              <a:gd name="connsiteY25" fmla="*/ 819033 h 1419283"/>
              <a:gd name="connsiteX26" fmla="*/ 611470 w 1003553"/>
              <a:gd name="connsiteY26" fmla="*/ 830253 h 1419283"/>
              <a:gd name="connsiteX27" fmla="*/ 628300 w 1003553"/>
              <a:gd name="connsiteY27" fmla="*/ 869521 h 1419283"/>
              <a:gd name="connsiteX28" fmla="*/ 661959 w 1003553"/>
              <a:gd name="connsiteY28" fmla="*/ 886351 h 1419283"/>
              <a:gd name="connsiteX29" fmla="*/ 701227 w 1003553"/>
              <a:gd name="connsiteY29" fmla="*/ 891960 h 1419283"/>
              <a:gd name="connsiteX30" fmla="*/ 751716 w 1003553"/>
              <a:gd name="connsiteY30" fmla="*/ 925619 h 1419283"/>
              <a:gd name="connsiteX31" fmla="*/ 746106 w 1003553"/>
              <a:gd name="connsiteY31" fmla="*/ 976108 h 1419283"/>
              <a:gd name="connsiteX32" fmla="*/ 762935 w 1003553"/>
              <a:gd name="connsiteY32" fmla="*/ 1026596 h 1419283"/>
              <a:gd name="connsiteX33" fmla="*/ 729276 w 1003553"/>
              <a:gd name="connsiteY33" fmla="*/ 1105133 h 1419283"/>
              <a:gd name="connsiteX34" fmla="*/ 712447 w 1003553"/>
              <a:gd name="connsiteY34" fmla="*/ 1178061 h 1419283"/>
              <a:gd name="connsiteX35" fmla="*/ 718057 w 1003553"/>
              <a:gd name="connsiteY35" fmla="*/ 1245379 h 1419283"/>
              <a:gd name="connsiteX36" fmla="*/ 762935 w 1003553"/>
              <a:gd name="connsiteY36" fmla="*/ 1301477 h 1419283"/>
              <a:gd name="connsiteX37" fmla="*/ 790984 w 1003553"/>
              <a:gd name="connsiteY37" fmla="*/ 1301477 h 1419283"/>
              <a:gd name="connsiteX38" fmla="*/ 835863 w 1003553"/>
              <a:gd name="connsiteY38" fmla="*/ 1262208 h 1419283"/>
              <a:gd name="connsiteX39" fmla="*/ 835863 w 1003553"/>
              <a:gd name="connsiteY39" fmla="*/ 1189281 h 1419283"/>
              <a:gd name="connsiteX40" fmla="*/ 886351 w 1003553"/>
              <a:gd name="connsiteY40" fmla="*/ 1178061 h 1419283"/>
              <a:gd name="connsiteX41" fmla="*/ 948059 w 1003553"/>
              <a:gd name="connsiteY41" fmla="*/ 1234159 h 1419283"/>
              <a:gd name="connsiteX42" fmla="*/ 970499 w 1003553"/>
              <a:gd name="connsiteY42" fmla="*/ 1279038 h 1419283"/>
              <a:gd name="connsiteX43" fmla="*/ 998548 w 1003553"/>
              <a:gd name="connsiteY43" fmla="*/ 1323916 h 1419283"/>
              <a:gd name="connsiteX44" fmla="*/ 998548 w 1003553"/>
              <a:gd name="connsiteY44" fmla="*/ 1357575 h 1419283"/>
              <a:gd name="connsiteX45" fmla="*/ 948059 w 1003553"/>
              <a:gd name="connsiteY45" fmla="*/ 1385624 h 1419283"/>
              <a:gd name="connsiteX46" fmla="*/ 880741 w 1003553"/>
              <a:gd name="connsiteY46" fmla="*/ 1419283 h 1419283"/>
              <a:gd name="connsiteX0" fmla="*/ 0 w 1003553"/>
              <a:gd name="connsiteY0" fmla="*/ 0 h 1385624"/>
              <a:gd name="connsiteX1" fmla="*/ 112197 w 1003553"/>
              <a:gd name="connsiteY1" fmla="*/ 61708 h 1385624"/>
              <a:gd name="connsiteX2" fmla="*/ 173905 w 1003553"/>
              <a:gd name="connsiteY2" fmla="*/ 106586 h 1385624"/>
              <a:gd name="connsiteX3" fmla="*/ 201954 w 1003553"/>
              <a:gd name="connsiteY3" fmla="*/ 179514 h 1385624"/>
              <a:gd name="connsiteX4" fmla="*/ 207564 w 1003553"/>
              <a:gd name="connsiteY4" fmla="*/ 241222 h 1385624"/>
              <a:gd name="connsiteX5" fmla="*/ 235613 w 1003553"/>
              <a:gd name="connsiteY5" fmla="*/ 269271 h 1385624"/>
              <a:gd name="connsiteX6" fmla="*/ 269272 w 1003553"/>
              <a:gd name="connsiteY6" fmla="*/ 280491 h 1385624"/>
              <a:gd name="connsiteX7" fmla="*/ 302930 w 1003553"/>
              <a:gd name="connsiteY7" fmla="*/ 302930 h 1385624"/>
              <a:gd name="connsiteX8" fmla="*/ 297321 w 1003553"/>
              <a:gd name="connsiteY8" fmla="*/ 319759 h 1385624"/>
              <a:gd name="connsiteX9" fmla="*/ 258052 w 1003553"/>
              <a:gd name="connsiteY9" fmla="*/ 359028 h 1385624"/>
              <a:gd name="connsiteX10" fmla="*/ 252442 w 1003553"/>
              <a:gd name="connsiteY10" fmla="*/ 426346 h 1385624"/>
              <a:gd name="connsiteX11" fmla="*/ 286101 w 1003553"/>
              <a:gd name="connsiteY11" fmla="*/ 488054 h 1385624"/>
              <a:gd name="connsiteX12" fmla="*/ 308540 w 1003553"/>
              <a:gd name="connsiteY12" fmla="*/ 521713 h 1385624"/>
              <a:gd name="connsiteX13" fmla="*/ 347809 w 1003553"/>
              <a:gd name="connsiteY13" fmla="*/ 527322 h 1385624"/>
              <a:gd name="connsiteX14" fmla="*/ 426346 w 1003553"/>
              <a:gd name="connsiteY14" fmla="*/ 527322 h 1385624"/>
              <a:gd name="connsiteX15" fmla="*/ 465615 w 1003553"/>
              <a:gd name="connsiteY15" fmla="*/ 527322 h 1385624"/>
              <a:gd name="connsiteX16" fmla="*/ 493664 w 1003553"/>
              <a:gd name="connsiteY16" fmla="*/ 527322 h 1385624"/>
              <a:gd name="connsiteX17" fmla="*/ 566592 w 1003553"/>
              <a:gd name="connsiteY17" fmla="*/ 566591 h 1385624"/>
              <a:gd name="connsiteX18" fmla="*/ 594641 w 1003553"/>
              <a:gd name="connsiteY18" fmla="*/ 600250 h 1385624"/>
              <a:gd name="connsiteX19" fmla="*/ 639519 w 1003553"/>
              <a:gd name="connsiteY19" fmla="*/ 605860 h 1385624"/>
              <a:gd name="connsiteX20" fmla="*/ 645129 w 1003553"/>
              <a:gd name="connsiteY20" fmla="*/ 645129 h 1385624"/>
              <a:gd name="connsiteX21" fmla="*/ 650739 w 1003553"/>
              <a:gd name="connsiteY21" fmla="*/ 684397 h 1385624"/>
              <a:gd name="connsiteX22" fmla="*/ 667568 w 1003553"/>
              <a:gd name="connsiteY22" fmla="*/ 712446 h 1385624"/>
              <a:gd name="connsiteX23" fmla="*/ 673178 w 1003553"/>
              <a:gd name="connsiteY23" fmla="*/ 751715 h 1385624"/>
              <a:gd name="connsiteX24" fmla="*/ 678788 w 1003553"/>
              <a:gd name="connsiteY24" fmla="*/ 796594 h 1385624"/>
              <a:gd name="connsiteX25" fmla="*/ 633910 w 1003553"/>
              <a:gd name="connsiteY25" fmla="*/ 819033 h 1385624"/>
              <a:gd name="connsiteX26" fmla="*/ 611470 w 1003553"/>
              <a:gd name="connsiteY26" fmla="*/ 830253 h 1385624"/>
              <a:gd name="connsiteX27" fmla="*/ 628300 w 1003553"/>
              <a:gd name="connsiteY27" fmla="*/ 869521 h 1385624"/>
              <a:gd name="connsiteX28" fmla="*/ 661959 w 1003553"/>
              <a:gd name="connsiteY28" fmla="*/ 886351 h 1385624"/>
              <a:gd name="connsiteX29" fmla="*/ 701227 w 1003553"/>
              <a:gd name="connsiteY29" fmla="*/ 891960 h 1385624"/>
              <a:gd name="connsiteX30" fmla="*/ 751716 w 1003553"/>
              <a:gd name="connsiteY30" fmla="*/ 925619 h 1385624"/>
              <a:gd name="connsiteX31" fmla="*/ 746106 w 1003553"/>
              <a:gd name="connsiteY31" fmla="*/ 976108 h 1385624"/>
              <a:gd name="connsiteX32" fmla="*/ 762935 w 1003553"/>
              <a:gd name="connsiteY32" fmla="*/ 1026596 h 1385624"/>
              <a:gd name="connsiteX33" fmla="*/ 729276 w 1003553"/>
              <a:gd name="connsiteY33" fmla="*/ 1105133 h 1385624"/>
              <a:gd name="connsiteX34" fmla="*/ 712447 w 1003553"/>
              <a:gd name="connsiteY34" fmla="*/ 1178061 h 1385624"/>
              <a:gd name="connsiteX35" fmla="*/ 718057 w 1003553"/>
              <a:gd name="connsiteY35" fmla="*/ 1245379 h 1385624"/>
              <a:gd name="connsiteX36" fmla="*/ 762935 w 1003553"/>
              <a:gd name="connsiteY36" fmla="*/ 1301477 h 1385624"/>
              <a:gd name="connsiteX37" fmla="*/ 790984 w 1003553"/>
              <a:gd name="connsiteY37" fmla="*/ 1301477 h 1385624"/>
              <a:gd name="connsiteX38" fmla="*/ 835863 w 1003553"/>
              <a:gd name="connsiteY38" fmla="*/ 1262208 h 1385624"/>
              <a:gd name="connsiteX39" fmla="*/ 835863 w 1003553"/>
              <a:gd name="connsiteY39" fmla="*/ 1189281 h 1385624"/>
              <a:gd name="connsiteX40" fmla="*/ 886351 w 1003553"/>
              <a:gd name="connsiteY40" fmla="*/ 1178061 h 1385624"/>
              <a:gd name="connsiteX41" fmla="*/ 948059 w 1003553"/>
              <a:gd name="connsiteY41" fmla="*/ 1234159 h 1385624"/>
              <a:gd name="connsiteX42" fmla="*/ 970499 w 1003553"/>
              <a:gd name="connsiteY42" fmla="*/ 1279038 h 1385624"/>
              <a:gd name="connsiteX43" fmla="*/ 998548 w 1003553"/>
              <a:gd name="connsiteY43" fmla="*/ 1323916 h 1385624"/>
              <a:gd name="connsiteX44" fmla="*/ 998548 w 1003553"/>
              <a:gd name="connsiteY44" fmla="*/ 1357575 h 1385624"/>
              <a:gd name="connsiteX45" fmla="*/ 948059 w 1003553"/>
              <a:gd name="connsiteY45" fmla="*/ 1385624 h 1385624"/>
              <a:gd name="connsiteX0" fmla="*/ 0 w 1003553"/>
              <a:gd name="connsiteY0" fmla="*/ 0 h 1357575"/>
              <a:gd name="connsiteX1" fmla="*/ 112197 w 1003553"/>
              <a:gd name="connsiteY1" fmla="*/ 61708 h 1357575"/>
              <a:gd name="connsiteX2" fmla="*/ 173905 w 1003553"/>
              <a:gd name="connsiteY2" fmla="*/ 106586 h 1357575"/>
              <a:gd name="connsiteX3" fmla="*/ 201954 w 1003553"/>
              <a:gd name="connsiteY3" fmla="*/ 179514 h 1357575"/>
              <a:gd name="connsiteX4" fmla="*/ 207564 w 1003553"/>
              <a:gd name="connsiteY4" fmla="*/ 241222 h 1357575"/>
              <a:gd name="connsiteX5" fmla="*/ 235613 w 1003553"/>
              <a:gd name="connsiteY5" fmla="*/ 269271 h 1357575"/>
              <a:gd name="connsiteX6" fmla="*/ 269272 w 1003553"/>
              <a:gd name="connsiteY6" fmla="*/ 280491 h 1357575"/>
              <a:gd name="connsiteX7" fmla="*/ 302930 w 1003553"/>
              <a:gd name="connsiteY7" fmla="*/ 302930 h 1357575"/>
              <a:gd name="connsiteX8" fmla="*/ 297321 w 1003553"/>
              <a:gd name="connsiteY8" fmla="*/ 319759 h 1357575"/>
              <a:gd name="connsiteX9" fmla="*/ 258052 w 1003553"/>
              <a:gd name="connsiteY9" fmla="*/ 359028 h 1357575"/>
              <a:gd name="connsiteX10" fmla="*/ 252442 w 1003553"/>
              <a:gd name="connsiteY10" fmla="*/ 426346 h 1357575"/>
              <a:gd name="connsiteX11" fmla="*/ 286101 w 1003553"/>
              <a:gd name="connsiteY11" fmla="*/ 488054 h 1357575"/>
              <a:gd name="connsiteX12" fmla="*/ 308540 w 1003553"/>
              <a:gd name="connsiteY12" fmla="*/ 521713 h 1357575"/>
              <a:gd name="connsiteX13" fmla="*/ 347809 w 1003553"/>
              <a:gd name="connsiteY13" fmla="*/ 527322 h 1357575"/>
              <a:gd name="connsiteX14" fmla="*/ 426346 w 1003553"/>
              <a:gd name="connsiteY14" fmla="*/ 527322 h 1357575"/>
              <a:gd name="connsiteX15" fmla="*/ 465615 w 1003553"/>
              <a:gd name="connsiteY15" fmla="*/ 527322 h 1357575"/>
              <a:gd name="connsiteX16" fmla="*/ 493664 w 1003553"/>
              <a:gd name="connsiteY16" fmla="*/ 527322 h 1357575"/>
              <a:gd name="connsiteX17" fmla="*/ 566592 w 1003553"/>
              <a:gd name="connsiteY17" fmla="*/ 566591 h 1357575"/>
              <a:gd name="connsiteX18" fmla="*/ 594641 w 1003553"/>
              <a:gd name="connsiteY18" fmla="*/ 600250 h 1357575"/>
              <a:gd name="connsiteX19" fmla="*/ 639519 w 1003553"/>
              <a:gd name="connsiteY19" fmla="*/ 605860 h 1357575"/>
              <a:gd name="connsiteX20" fmla="*/ 645129 w 1003553"/>
              <a:gd name="connsiteY20" fmla="*/ 645129 h 1357575"/>
              <a:gd name="connsiteX21" fmla="*/ 650739 w 1003553"/>
              <a:gd name="connsiteY21" fmla="*/ 684397 h 1357575"/>
              <a:gd name="connsiteX22" fmla="*/ 667568 w 1003553"/>
              <a:gd name="connsiteY22" fmla="*/ 712446 h 1357575"/>
              <a:gd name="connsiteX23" fmla="*/ 673178 w 1003553"/>
              <a:gd name="connsiteY23" fmla="*/ 751715 h 1357575"/>
              <a:gd name="connsiteX24" fmla="*/ 678788 w 1003553"/>
              <a:gd name="connsiteY24" fmla="*/ 796594 h 1357575"/>
              <a:gd name="connsiteX25" fmla="*/ 633910 w 1003553"/>
              <a:gd name="connsiteY25" fmla="*/ 819033 h 1357575"/>
              <a:gd name="connsiteX26" fmla="*/ 611470 w 1003553"/>
              <a:gd name="connsiteY26" fmla="*/ 830253 h 1357575"/>
              <a:gd name="connsiteX27" fmla="*/ 628300 w 1003553"/>
              <a:gd name="connsiteY27" fmla="*/ 869521 h 1357575"/>
              <a:gd name="connsiteX28" fmla="*/ 661959 w 1003553"/>
              <a:gd name="connsiteY28" fmla="*/ 886351 h 1357575"/>
              <a:gd name="connsiteX29" fmla="*/ 701227 w 1003553"/>
              <a:gd name="connsiteY29" fmla="*/ 891960 h 1357575"/>
              <a:gd name="connsiteX30" fmla="*/ 751716 w 1003553"/>
              <a:gd name="connsiteY30" fmla="*/ 925619 h 1357575"/>
              <a:gd name="connsiteX31" fmla="*/ 746106 w 1003553"/>
              <a:gd name="connsiteY31" fmla="*/ 976108 h 1357575"/>
              <a:gd name="connsiteX32" fmla="*/ 762935 w 1003553"/>
              <a:gd name="connsiteY32" fmla="*/ 1026596 h 1357575"/>
              <a:gd name="connsiteX33" fmla="*/ 729276 w 1003553"/>
              <a:gd name="connsiteY33" fmla="*/ 1105133 h 1357575"/>
              <a:gd name="connsiteX34" fmla="*/ 712447 w 1003553"/>
              <a:gd name="connsiteY34" fmla="*/ 1178061 h 1357575"/>
              <a:gd name="connsiteX35" fmla="*/ 718057 w 1003553"/>
              <a:gd name="connsiteY35" fmla="*/ 1245379 h 1357575"/>
              <a:gd name="connsiteX36" fmla="*/ 762935 w 1003553"/>
              <a:gd name="connsiteY36" fmla="*/ 1301477 h 1357575"/>
              <a:gd name="connsiteX37" fmla="*/ 790984 w 1003553"/>
              <a:gd name="connsiteY37" fmla="*/ 1301477 h 1357575"/>
              <a:gd name="connsiteX38" fmla="*/ 835863 w 1003553"/>
              <a:gd name="connsiteY38" fmla="*/ 1262208 h 1357575"/>
              <a:gd name="connsiteX39" fmla="*/ 835863 w 1003553"/>
              <a:gd name="connsiteY39" fmla="*/ 1189281 h 1357575"/>
              <a:gd name="connsiteX40" fmla="*/ 886351 w 1003553"/>
              <a:gd name="connsiteY40" fmla="*/ 1178061 h 1357575"/>
              <a:gd name="connsiteX41" fmla="*/ 948059 w 1003553"/>
              <a:gd name="connsiteY41" fmla="*/ 1234159 h 1357575"/>
              <a:gd name="connsiteX42" fmla="*/ 970499 w 1003553"/>
              <a:gd name="connsiteY42" fmla="*/ 1279038 h 1357575"/>
              <a:gd name="connsiteX43" fmla="*/ 998548 w 1003553"/>
              <a:gd name="connsiteY43" fmla="*/ 1323916 h 1357575"/>
              <a:gd name="connsiteX44" fmla="*/ 998548 w 1003553"/>
              <a:gd name="connsiteY44" fmla="*/ 1357575 h 1357575"/>
              <a:gd name="connsiteX0" fmla="*/ 0 w 998548"/>
              <a:gd name="connsiteY0" fmla="*/ 0 h 1323916"/>
              <a:gd name="connsiteX1" fmla="*/ 112197 w 998548"/>
              <a:gd name="connsiteY1" fmla="*/ 61708 h 1323916"/>
              <a:gd name="connsiteX2" fmla="*/ 173905 w 998548"/>
              <a:gd name="connsiteY2" fmla="*/ 106586 h 1323916"/>
              <a:gd name="connsiteX3" fmla="*/ 201954 w 998548"/>
              <a:gd name="connsiteY3" fmla="*/ 179514 h 1323916"/>
              <a:gd name="connsiteX4" fmla="*/ 207564 w 998548"/>
              <a:gd name="connsiteY4" fmla="*/ 241222 h 1323916"/>
              <a:gd name="connsiteX5" fmla="*/ 235613 w 998548"/>
              <a:gd name="connsiteY5" fmla="*/ 269271 h 1323916"/>
              <a:gd name="connsiteX6" fmla="*/ 269272 w 998548"/>
              <a:gd name="connsiteY6" fmla="*/ 280491 h 1323916"/>
              <a:gd name="connsiteX7" fmla="*/ 302930 w 998548"/>
              <a:gd name="connsiteY7" fmla="*/ 302930 h 1323916"/>
              <a:gd name="connsiteX8" fmla="*/ 297321 w 998548"/>
              <a:gd name="connsiteY8" fmla="*/ 319759 h 1323916"/>
              <a:gd name="connsiteX9" fmla="*/ 258052 w 998548"/>
              <a:gd name="connsiteY9" fmla="*/ 359028 h 1323916"/>
              <a:gd name="connsiteX10" fmla="*/ 252442 w 998548"/>
              <a:gd name="connsiteY10" fmla="*/ 426346 h 1323916"/>
              <a:gd name="connsiteX11" fmla="*/ 286101 w 998548"/>
              <a:gd name="connsiteY11" fmla="*/ 488054 h 1323916"/>
              <a:gd name="connsiteX12" fmla="*/ 308540 w 998548"/>
              <a:gd name="connsiteY12" fmla="*/ 521713 h 1323916"/>
              <a:gd name="connsiteX13" fmla="*/ 347809 w 998548"/>
              <a:gd name="connsiteY13" fmla="*/ 527322 h 1323916"/>
              <a:gd name="connsiteX14" fmla="*/ 426346 w 998548"/>
              <a:gd name="connsiteY14" fmla="*/ 527322 h 1323916"/>
              <a:gd name="connsiteX15" fmla="*/ 465615 w 998548"/>
              <a:gd name="connsiteY15" fmla="*/ 527322 h 1323916"/>
              <a:gd name="connsiteX16" fmla="*/ 493664 w 998548"/>
              <a:gd name="connsiteY16" fmla="*/ 527322 h 1323916"/>
              <a:gd name="connsiteX17" fmla="*/ 566592 w 998548"/>
              <a:gd name="connsiteY17" fmla="*/ 566591 h 1323916"/>
              <a:gd name="connsiteX18" fmla="*/ 594641 w 998548"/>
              <a:gd name="connsiteY18" fmla="*/ 600250 h 1323916"/>
              <a:gd name="connsiteX19" fmla="*/ 639519 w 998548"/>
              <a:gd name="connsiteY19" fmla="*/ 605860 h 1323916"/>
              <a:gd name="connsiteX20" fmla="*/ 645129 w 998548"/>
              <a:gd name="connsiteY20" fmla="*/ 645129 h 1323916"/>
              <a:gd name="connsiteX21" fmla="*/ 650739 w 998548"/>
              <a:gd name="connsiteY21" fmla="*/ 684397 h 1323916"/>
              <a:gd name="connsiteX22" fmla="*/ 667568 w 998548"/>
              <a:gd name="connsiteY22" fmla="*/ 712446 h 1323916"/>
              <a:gd name="connsiteX23" fmla="*/ 673178 w 998548"/>
              <a:gd name="connsiteY23" fmla="*/ 751715 h 1323916"/>
              <a:gd name="connsiteX24" fmla="*/ 678788 w 998548"/>
              <a:gd name="connsiteY24" fmla="*/ 796594 h 1323916"/>
              <a:gd name="connsiteX25" fmla="*/ 633910 w 998548"/>
              <a:gd name="connsiteY25" fmla="*/ 819033 h 1323916"/>
              <a:gd name="connsiteX26" fmla="*/ 611470 w 998548"/>
              <a:gd name="connsiteY26" fmla="*/ 830253 h 1323916"/>
              <a:gd name="connsiteX27" fmla="*/ 628300 w 998548"/>
              <a:gd name="connsiteY27" fmla="*/ 869521 h 1323916"/>
              <a:gd name="connsiteX28" fmla="*/ 661959 w 998548"/>
              <a:gd name="connsiteY28" fmla="*/ 886351 h 1323916"/>
              <a:gd name="connsiteX29" fmla="*/ 701227 w 998548"/>
              <a:gd name="connsiteY29" fmla="*/ 891960 h 1323916"/>
              <a:gd name="connsiteX30" fmla="*/ 751716 w 998548"/>
              <a:gd name="connsiteY30" fmla="*/ 925619 h 1323916"/>
              <a:gd name="connsiteX31" fmla="*/ 746106 w 998548"/>
              <a:gd name="connsiteY31" fmla="*/ 976108 h 1323916"/>
              <a:gd name="connsiteX32" fmla="*/ 762935 w 998548"/>
              <a:gd name="connsiteY32" fmla="*/ 1026596 h 1323916"/>
              <a:gd name="connsiteX33" fmla="*/ 729276 w 998548"/>
              <a:gd name="connsiteY33" fmla="*/ 1105133 h 1323916"/>
              <a:gd name="connsiteX34" fmla="*/ 712447 w 998548"/>
              <a:gd name="connsiteY34" fmla="*/ 1178061 h 1323916"/>
              <a:gd name="connsiteX35" fmla="*/ 718057 w 998548"/>
              <a:gd name="connsiteY35" fmla="*/ 1245379 h 1323916"/>
              <a:gd name="connsiteX36" fmla="*/ 762935 w 998548"/>
              <a:gd name="connsiteY36" fmla="*/ 1301477 h 1323916"/>
              <a:gd name="connsiteX37" fmla="*/ 790984 w 998548"/>
              <a:gd name="connsiteY37" fmla="*/ 1301477 h 1323916"/>
              <a:gd name="connsiteX38" fmla="*/ 835863 w 998548"/>
              <a:gd name="connsiteY38" fmla="*/ 1262208 h 1323916"/>
              <a:gd name="connsiteX39" fmla="*/ 835863 w 998548"/>
              <a:gd name="connsiteY39" fmla="*/ 1189281 h 1323916"/>
              <a:gd name="connsiteX40" fmla="*/ 886351 w 998548"/>
              <a:gd name="connsiteY40" fmla="*/ 1178061 h 1323916"/>
              <a:gd name="connsiteX41" fmla="*/ 948059 w 998548"/>
              <a:gd name="connsiteY41" fmla="*/ 1234159 h 1323916"/>
              <a:gd name="connsiteX42" fmla="*/ 970499 w 998548"/>
              <a:gd name="connsiteY42" fmla="*/ 1279038 h 1323916"/>
              <a:gd name="connsiteX43" fmla="*/ 998548 w 998548"/>
              <a:gd name="connsiteY43" fmla="*/ 1323916 h 1323916"/>
              <a:gd name="connsiteX0" fmla="*/ 0 w 970499"/>
              <a:gd name="connsiteY0" fmla="*/ 0 h 1307483"/>
              <a:gd name="connsiteX1" fmla="*/ 112197 w 970499"/>
              <a:gd name="connsiteY1" fmla="*/ 61708 h 1307483"/>
              <a:gd name="connsiteX2" fmla="*/ 173905 w 970499"/>
              <a:gd name="connsiteY2" fmla="*/ 106586 h 1307483"/>
              <a:gd name="connsiteX3" fmla="*/ 201954 w 970499"/>
              <a:gd name="connsiteY3" fmla="*/ 179514 h 1307483"/>
              <a:gd name="connsiteX4" fmla="*/ 207564 w 970499"/>
              <a:gd name="connsiteY4" fmla="*/ 241222 h 1307483"/>
              <a:gd name="connsiteX5" fmla="*/ 235613 w 970499"/>
              <a:gd name="connsiteY5" fmla="*/ 269271 h 1307483"/>
              <a:gd name="connsiteX6" fmla="*/ 269272 w 970499"/>
              <a:gd name="connsiteY6" fmla="*/ 280491 h 1307483"/>
              <a:gd name="connsiteX7" fmla="*/ 302930 w 970499"/>
              <a:gd name="connsiteY7" fmla="*/ 302930 h 1307483"/>
              <a:gd name="connsiteX8" fmla="*/ 297321 w 970499"/>
              <a:gd name="connsiteY8" fmla="*/ 319759 h 1307483"/>
              <a:gd name="connsiteX9" fmla="*/ 258052 w 970499"/>
              <a:gd name="connsiteY9" fmla="*/ 359028 h 1307483"/>
              <a:gd name="connsiteX10" fmla="*/ 252442 w 970499"/>
              <a:gd name="connsiteY10" fmla="*/ 426346 h 1307483"/>
              <a:gd name="connsiteX11" fmla="*/ 286101 w 970499"/>
              <a:gd name="connsiteY11" fmla="*/ 488054 h 1307483"/>
              <a:gd name="connsiteX12" fmla="*/ 308540 w 970499"/>
              <a:gd name="connsiteY12" fmla="*/ 521713 h 1307483"/>
              <a:gd name="connsiteX13" fmla="*/ 347809 w 970499"/>
              <a:gd name="connsiteY13" fmla="*/ 527322 h 1307483"/>
              <a:gd name="connsiteX14" fmla="*/ 426346 w 970499"/>
              <a:gd name="connsiteY14" fmla="*/ 527322 h 1307483"/>
              <a:gd name="connsiteX15" fmla="*/ 465615 w 970499"/>
              <a:gd name="connsiteY15" fmla="*/ 527322 h 1307483"/>
              <a:gd name="connsiteX16" fmla="*/ 493664 w 970499"/>
              <a:gd name="connsiteY16" fmla="*/ 527322 h 1307483"/>
              <a:gd name="connsiteX17" fmla="*/ 566592 w 970499"/>
              <a:gd name="connsiteY17" fmla="*/ 566591 h 1307483"/>
              <a:gd name="connsiteX18" fmla="*/ 594641 w 970499"/>
              <a:gd name="connsiteY18" fmla="*/ 600250 h 1307483"/>
              <a:gd name="connsiteX19" fmla="*/ 639519 w 970499"/>
              <a:gd name="connsiteY19" fmla="*/ 605860 h 1307483"/>
              <a:gd name="connsiteX20" fmla="*/ 645129 w 970499"/>
              <a:gd name="connsiteY20" fmla="*/ 645129 h 1307483"/>
              <a:gd name="connsiteX21" fmla="*/ 650739 w 970499"/>
              <a:gd name="connsiteY21" fmla="*/ 684397 h 1307483"/>
              <a:gd name="connsiteX22" fmla="*/ 667568 w 970499"/>
              <a:gd name="connsiteY22" fmla="*/ 712446 h 1307483"/>
              <a:gd name="connsiteX23" fmla="*/ 673178 w 970499"/>
              <a:gd name="connsiteY23" fmla="*/ 751715 h 1307483"/>
              <a:gd name="connsiteX24" fmla="*/ 678788 w 970499"/>
              <a:gd name="connsiteY24" fmla="*/ 796594 h 1307483"/>
              <a:gd name="connsiteX25" fmla="*/ 633910 w 970499"/>
              <a:gd name="connsiteY25" fmla="*/ 819033 h 1307483"/>
              <a:gd name="connsiteX26" fmla="*/ 611470 w 970499"/>
              <a:gd name="connsiteY26" fmla="*/ 830253 h 1307483"/>
              <a:gd name="connsiteX27" fmla="*/ 628300 w 970499"/>
              <a:gd name="connsiteY27" fmla="*/ 869521 h 1307483"/>
              <a:gd name="connsiteX28" fmla="*/ 661959 w 970499"/>
              <a:gd name="connsiteY28" fmla="*/ 886351 h 1307483"/>
              <a:gd name="connsiteX29" fmla="*/ 701227 w 970499"/>
              <a:gd name="connsiteY29" fmla="*/ 891960 h 1307483"/>
              <a:gd name="connsiteX30" fmla="*/ 751716 w 970499"/>
              <a:gd name="connsiteY30" fmla="*/ 925619 h 1307483"/>
              <a:gd name="connsiteX31" fmla="*/ 746106 w 970499"/>
              <a:gd name="connsiteY31" fmla="*/ 976108 h 1307483"/>
              <a:gd name="connsiteX32" fmla="*/ 762935 w 970499"/>
              <a:gd name="connsiteY32" fmla="*/ 1026596 h 1307483"/>
              <a:gd name="connsiteX33" fmla="*/ 729276 w 970499"/>
              <a:gd name="connsiteY33" fmla="*/ 1105133 h 1307483"/>
              <a:gd name="connsiteX34" fmla="*/ 712447 w 970499"/>
              <a:gd name="connsiteY34" fmla="*/ 1178061 h 1307483"/>
              <a:gd name="connsiteX35" fmla="*/ 718057 w 970499"/>
              <a:gd name="connsiteY35" fmla="*/ 1245379 h 1307483"/>
              <a:gd name="connsiteX36" fmla="*/ 762935 w 970499"/>
              <a:gd name="connsiteY36" fmla="*/ 1301477 h 1307483"/>
              <a:gd name="connsiteX37" fmla="*/ 790984 w 970499"/>
              <a:gd name="connsiteY37" fmla="*/ 1301477 h 1307483"/>
              <a:gd name="connsiteX38" fmla="*/ 835863 w 970499"/>
              <a:gd name="connsiteY38" fmla="*/ 1262208 h 1307483"/>
              <a:gd name="connsiteX39" fmla="*/ 835863 w 970499"/>
              <a:gd name="connsiteY39" fmla="*/ 1189281 h 1307483"/>
              <a:gd name="connsiteX40" fmla="*/ 886351 w 970499"/>
              <a:gd name="connsiteY40" fmla="*/ 1178061 h 1307483"/>
              <a:gd name="connsiteX41" fmla="*/ 948059 w 970499"/>
              <a:gd name="connsiteY41" fmla="*/ 1234159 h 1307483"/>
              <a:gd name="connsiteX42" fmla="*/ 970499 w 970499"/>
              <a:gd name="connsiteY42" fmla="*/ 1279038 h 1307483"/>
              <a:gd name="connsiteX0" fmla="*/ 0 w 948059"/>
              <a:gd name="connsiteY0" fmla="*/ 0 h 1307483"/>
              <a:gd name="connsiteX1" fmla="*/ 112197 w 948059"/>
              <a:gd name="connsiteY1" fmla="*/ 61708 h 1307483"/>
              <a:gd name="connsiteX2" fmla="*/ 173905 w 948059"/>
              <a:gd name="connsiteY2" fmla="*/ 106586 h 1307483"/>
              <a:gd name="connsiteX3" fmla="*/ 201954 w 948059"/>
              <a:gd name="connsiteY3" fmla="*/ 179514 h 1307483"/>
              <a:gd name="connsiteX4" fmla="*/ 207564 w 948059"/>
              <a:gd name="connsiteY4" fmla="*/ 241222 h 1307483"/>
              <a:gd name="connsiteX5" fmla="*/ 235613 w 948059"/>
              <a:gd name="connsiteY5" fmla="*/ 269271 h 1307483"/>
              <a:gd name="connsiteX6" fmla="*/ 269272 w 948059"/>
              <a:gd name="connsiteY6" fmla="*/ 280491 h 1307483"/>
              <a:gd name="connsiteX7" fmla="*/ 302930 w 948059"/>
              <a:gd name="connsiteY7" fmla="*/ 302930 h 1307483"/>
              <a:gd name="connsiteX8" fmla="*/ 297321 w 948059"/>
              <a:gd name="connsiteY8" fmla="*/ 319759 h 1307483"/>
              <a:gd name="connsiteX9" fmla="*/ 258052 w 948059"/>
              <a:gd name="connsiteY9" fmla="*/ 359028 h 1307483"/>
              <a:gd name="connsiteX10" fmla="*/ 252442 w 948059"/>
              <a:gd name="connsiteY10" fmla="*/ 426346 h 1307483"/>
              <a:gd name="connsiteX11" fmla="*/ 286101 w 948059"/>
              <a:gd name="connsiteY11" fmla="*/ 488054 h 1307483"/>
              <a:gd name="connsiteX12" fmla="*/ 308540 w 948059"/>
              <a:gd name="connsiteY12" fmla="*/ 521713 h 1307483"/>
              <a:gd name="connsiteX13" fmla="*/ 347809 w 948059"/>
              <a:gd name="connsiteY13" fmla="*/ 527322 h 1307483"/>
              <a:gd name="connsiteX14" fmla="*/ 426346 w 948059"/>
              <a:gd name="connsiteY14" fmla="*/ 527322 h 1307483"/>
              <a:gd name="connsiteX15" fmla="*/ 465615 w 948059"/>
              <a:gd name="connsiteY15" fmla="*/ 527322 h 1307483"/>
              <a:gd name="connsiteX16" fmla="*/ 493664 w 948059"/>
              <a:gd name="connsiteY16" fmla="*/ 527322 h 1307483"/>
              <a:gd name="connsiteX17" fmla="*/ 566592 w 948059"/>
              <a:gd name="connsiteY17" fmla="*/ 566591 h 1307483"/>
              <a:gd name="connsiteX18" fmla="*/ 594641 w 948059"/>
              <a:gd name="connsiteY18" fmla="*/ 600250 h 1307483"/>
              <a:gd name="connsiteX19" fmla="*/ 639519 w 948059"/>
              <a:gd name="connsiteY19" fmla="*/ 605860 h 1307483"/>
              <a:gd name="connsiteX20" fmla="*/ 645129 w 948059"/>
              <a:gd name="connsiteY20" fmla="*/ 645129 h 1307483"/>
              <a:gd name="connsiteX21" fmla="*/ 650739 w 948059"/>
              <a:gd name="connsiteY21" fmla="*/ 684397 h 1307483"/>
              <a:gd name="connsiteX22" fmla="*/ 667568 w 948059"/>
              <a:gd name="connsiteY22" fmla="*/ 712446 h 1307483"/>
              <a:gd name="connsiteX23" fmla="*/ 673178 w 948059"/>
              <a:gd name="connsiteY23" fmla="*/ 751715 h 1307483"/>
              <a:gd name="connsiteX24" fmla="*/ 678788 w 948059"/>
              <a:gd name="connsiteY24" fmla="*/ 796594 h 1307483"/>
              <a:gd name="connsiteX25" fmla="*/ 633910 w 948059"/>
              <a:gd name="connsiteY25" fmla="*/ 819033 h 1307483"/>
              <a:gd name="connsiteX26" fmla="*/ 611470 w 948059"/>
              <a:gd name="connsiteY26" fmla="*/ 830253 h 1307483"/>
              <a:gd name="connsiteX27" fmla="*/ 628300 w 948059"/>
              <a:gd name="connsiteY27" fmla="*/ 869521 h 1307483"/>
              <a:gd name="connsiteX28" fmla="*/ 661959 w 948059"/>
              <a:gd name="connsiteY28" fmla="*/ 886351 h 1307483"/>
              <a:gd name="connsiteX29" fmla="*/ 701227 w 948059"/>
              <a:gd name="connsiteY29" fmla="*/ 891960 h 1307483"/>
              <a:gd name="connsiteX30" fmla="*/ 751716 w 948059"/>
              <a:gd name="connsiteY30" fmla="*/ 925619 h 1307483"/>
              <a:gd name="connsiteX31" fmla="*/ 746106 w 948059"/>
              <a:gd name="connsiteY31" fmla="*/ 976108 h 1307483"/>
              <a:gd name="connsiteX32" fmla="*/ 762935 w 948059"/>
              <a:gd name="connsiteY32" fmla="*/ 1026596 h 1307483"/>
              <a:gd name="connsiteX33" fmla="*/ 729276 w 948059"/>
              <a:gd name="connsiteY33" fmla="*/ 1105133 h 1307483"/>
              <a:gd name="connsiteX34" fmla="*/ 712447 w 948059"/>
              <a:gd name="connsiteY34" fmla="*/ 1178061 h 1307483"/>
              <a:gd name="connsiteX35" fmla="*/ 718057 w 948059"/>
              <a:gd name="connsiteY35" fmla="*/ 1245379 h 1307483"/>
              <a:gd name="connsiteX36" fmla="*/ 762935 w 948059"/>
              <a:gd name="connsiteY36" fmla="*/ 1301477 h 1307483"/>
              <a:gd name="connsiteX37" fmla="*/ 790984 w 948059"/>
              <a:gd name="connsiteY37" fmla="*/ 1301477 h 1307483"/>
              <a:gd name="connsiteX38" fmla="*/ 835863 w 948059"/>
              <a:gd name="connsiteY38" fmla="*/ 1262208 h 1307483"/>
              <a:gd name="connsiteX39" fmla="*/ 835863 w 948059"/>
              <a:gd name="connsiteY39" fmla="*/ 1189281 h 1307483"/>
              <a:gd name="connsiteX40" fmla="*/ 886351 w 948059"/>
              <a:gd name="connsiteY40" fmla="*/ 1178061 h 1307483"/>
              <a:gd name="connsiteX41" fmla="*/ 948059 w 948059"/>
              <a:gd name="connsiteY41" fmla="*/ 1234159 h 1307483"/>
              <a:gd name="connsiteX0" fmla="*/ 0 w 886351"/>
              <a:gd name="connsiteY0" fmla="*/ 0 h 1307483"/>
              <a:gd name="connsiteX1" fmla="*/ 112197 w 886351"/>
              <a:gd name="connsiteY1" fmla="*/ 61708 h 1307483"/>
              <a:gd name="connsiteX2" fmla="*/ 173905 w 886351"/>
              <a:gd name="connsiteY2" fmla="*/ 106586 h 1307483"/>
              <a:gd name="connsiteX3" fmla="*/ 201954 w 886351"/>
              <a:gd name="connsiteY3" fmla="*/ 179514 h 1307483"/>
              <a:gd name="connsiteX4" fmla="*/ 207564 w 886351"/>
              <a:gd name="connsiteY4" fmla="*/ 241222 h 1307483"/>
              <a:gd name="connsiteX5" fmla="*/ 235613 w 886351"/>
              <a:gd name="connsiteY5" fmla="*/ 269271 h 1307483"/>
              <a:gd name="connsiteX6" fmla="*/ 269272 w 886351"/>
              <a:gd name="connsiteY6" fmla="*/ 280491 h 1307483"/>
              <a:gd name="connsiteX7" fmla="*/ 302930 w 886351"/>
              <a:gd name="connsiteY7" fmla="*/ 302930 h 1307483"/>
              <a:gd name="connsiteX8" fmla="*/ 297321 w 886351"/>
              <a:gd name="connsiteY8" fmla="*/ 319759 h 1307483"/>
              <a:gd name="connsiteX9" fmla="*/ 258052 w 886351"/>
              <a:gd name="connsiteY9" fmla="*/ 359028 h 1307483"/>
              <a:gd name="connsiteX10" fmla="*/ 252442 w 886351"/>
              <a:gd name="connsiteY10" fmla="*/ 426346 h 1307483"/>
              <a:gd name="connsiteX11" fmla="*/ 286101 w 886351"/>
              <a:gd name="connsiteY11" fmla="*/ 488054 h 1307483"/>
              <a:gd name="connsiteX12" fmla="*/ 308540 w 886351"/>
              <a:gd name="connsiteY12" fmla="*/ 521713 h 1307483"/>
              <a:gd name="connsiteX13" fmla="*/ 347809 w 886351"/>
              <a:gd name="connsiteY13" fmla="*/ 527322 h 1307483"/>
              <a:gd name="connsiteX14" fmla="*/ 426346 w 886351"/>
              <a:gd name="connsiteY14" fmla="*/ 527322 h 1307483"/>
              <a:gd name="connsiteX15" fmla="*/ 465615 w 886351"/>
              <a:gd name="connsiteY15" fmla="*/ 527322 h 1307483"/>
              <a:gd name="connsiteX16" fmla="*/ 493664 w 886351"/>
              <a:gd name="connsiteY16" fmla="*/ 527322 h 1307483"/>
              <a:gd name="connsiteX17" fmla="*/ 566592 w 886351"/>
              <a:gd name="connsiteY17" fmla="*/ 566591 h 1307483"/>
              <a:gd name="connsiteX18" fmla="*/ 594641 w 886351"/>
              <a:gd name="connsiteY18" fmla="*/ 600250 h 1307483"/>
              <a:gd name="connsiteX19" fmla="*/ 639519 w 886351"/>
              <a:gd name="connsiteY19" fmla="*/ 605860 h 1307483"/>
              <a:gd name="connsiteX20" fmla="*/ 645129 w 886351"/>
              <a:gd name="connsiteY20" fmla="*/ 645129 h 1307483"/>
              <a:gd name="connsiteX21" fmla="*/ 650739 w 886351"/>
              <a:gd name="connsiteY21" fmla="*/ 684397 h 1307483"/>
              <a:gd name="connsiteX22" fmla="*/ 667568 w 886351"/>
              <a:gd name="connsiteY22" fmla="*/ 712446 h 1307483"/>
              <a:gd name="connsiteX23" fmla="*/ 673178 w 886351"/>
              <a:gd name="connsiteY23" fmla="*/ 751715 h 1307483"/>
              <a:gd name="connsiteX24" fmla="*/ 678788 w 886351"/>
              <a:gd name="connsiteY24" fmla="*/ 796594 h 1307483"/>
              <a:gd name="connsiteX25" fmla="*/ 633910 w 886351"/>
              <a:gd name="connsiteY25" fmla="*/ 819033 h 1307483"/>
              <a:gd name="connsiteX26" fmla="*/ 611470 w 886351"/>
              <a:gd name="connsiteY26" fmla="*/ 830253 h 1307483"/>
              <a:gd name="connsiteX27" fmla="*/ 628300 w 886351"/>
              <a:gd name="connsiteY27" fmla="*/ 869521 h 1307483"/>
              <a:gd name="connsiteX28" fmla="*/ 661959 w 886351"/>
              <a:gd name="connsiteY28" fmla="*/ 886351 h 1307483"/>
              <a:gd name="connsiteX29" fmla="*/ 701227 w 886351"/>
              <a:gd name="connsiteY29" fmla="*/ 891960 h 1307483"/>
              <a:gd name="connsiteX30" fmla="*/ 751716 w 886351"/>
              <a:gd name="connsiteY30" fmla="*/ 925619 h 1307483"/>
              <a:gd name="connsiteX31" fmla="*/ 746106 w 886351"/>
              <a:gd name="connsiteY31" fmla="*/ 976108 h 1307483"/>
              <a:gd name="connsiteX32" fmla="*/ 762935 w 886351"/>
              <a:gd name="connsiteY32" fmla="*/ 1026596 h 1307483"/>
              <a:gd name="connsiteX33" fmla="*/ 729276 w 886351"/>
              <a:gd name="connsiteY33" fmla="*/ 1105133 h 1307483"/>
              <a:gd name="connsiteX34" fmla="*/ 712447 w 886351"/>
              <a:gd name="connsiteY34" fmla="*/ 1178061 h 1307483"/>
              <a:gd name="connsiteX35" fmla="*/ 718057 w 886351"/>
              <a:gd name="connsiteY35" fmla="*/ 1245379 h 1307483"/>
              <a:gd name="connsiteX36" fmla="*/ 762935 w 886351"/>
              <a:gd name="connsiteY36" fmla="*/ 1301477 h 1307483"/>
              <a:gd name="connsiteX37" fmla="*/ 790984 w 886351"/>
              <a:gd name="connsiteY37" fmla="*/ 1301477 h 1307483"/>
              <a:gd name="connsiteX38" fmla="*/ 835863 w 886351"/>
              <a:gd name="connsiteY38" fmla="*/ 1262208 h 1307483"/>
              <a:gd name="connsiteX39" fmla="*/ 835863 w 886351"/>
              <a:gd name="connsiteY39" fmla="*/ 1189281 h 1307483"/>
              <a:gd name="connsiteX40" fmla="*/ 886351 w 886351"/>
              <a:gd name="connsiteY40" fmla="*/ 1178061 h 1307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6351" h="1307483">
                <a:moveTo>
                  <a:pt x="0" y="0"/>
                </a:moveTo>
                <a:cubicBezTo>
                  <a:pt x="41606" y="21972"/>
                  <a:pt x="83213" y="43944"/>
                  <a:pt x="112197" y="61708"/>
                </a:cubicBezTo>
                <a:cubicBezTo>
                  <a:pt x="141181" y="79472"/>
                  <a:pt x="158946" y="86952"/>
                  <a:pt x="173905" y="106586"/>
                </a:cubicBezTo>
                <a:cubicBezTo>
                  <a:pt x="188864" y="126220"/>
                  <a:pt x="196344" y="157075"/>
                  <a:pt x="201954" y="179514"/>
                </a:cubicBezTo>
                <a:cubicBezTo>
                  <a:pt x="207564" y="201953"/>
                  <a:pt x="201954" y="226263"/>
                  <a:pt x="207564" y="241222"/>
                </a:cubicBezTo>
                <a:cubicBezTo>
                  <a:pt x="213174" y="256181"/>
                  <a:pt x="225328" y="262726"/>
                  <a:pt x="235613" y="269271"/>
                </a:cubicBezTo>
                <a:cubicBezTo>
                  <a:pt x="245898" y="275816"/>
                  <a:pt x="258053" y="274881"/>
                  <a:pt x="269272" y="280491"/>
                </a:cubicBezTo>
                <a:cubicBezTo>
                  <a:pt x="280492" y="286101"/>
                  <a:pt x="298255" y="296385"/>
                  <a:pt x="302930" y="302930"/>
                </a:cubicBezTo>
                <a:cubicBezTo>
                  <a:pt x="307605" y="309475"/>
                  <a:pt x="304801" y="310409"/>
                  <a:pt x="297321" y="319759"/>
                </a:cubicBezTo>
                <a:cubicBezTo>
                  <a:pt x="289841" y="329109"/>
                  <a:pt x="265532" y="341264"/>
                  <a:pt x="258052" y="359028"/>
                </a:cubicBezTo>
                <a:cubicBezTo>
                  <a:pt x="250572" y="376792"/>
                  <a:pt x="247767" y="404842"/>
                  <a:pt x="252442" y="426346"/>
                </a:cubicBezTo>
                <a:cubicBezTo>
                  <a:pt x="257117" y="447850"/>
                  <a:pt x="276751" y="472160"/>
                  <a:pt x="286101" y="488054"/>
                </a:cubicBezTo>
                <a:cubicBezTo>
                  <a:pt x="295451" y="503949"/>
                  <a:pt x="298255" y="515168"/>
                  <a:pt x="308540" y="521713"/>
                </a:cubicBezTo>
                <a:cubicBezTo>
                  <a:pt x="318825" y="528258"/>
                  <a:pt x="328175" y="526387"/>
                  <a:pt x="347809" y="527322"/>
                </a:cubicBezTo>
                <a:cubicBezTo>
                  <a:pt x="367443" y="528257"/>
                  <a:pt x="426346" y="527322"/>
                  <a:pt x="426346" y="527322"/>
                </a:cubicBezTo>
                <a:lnTo>
                  <a:pt x="465615" y="527322"/>
                </a:lnTo>
                <a:cubicBezTo>
                  <a:pt x="476835" y="527322"/>
                  <a:pt x="476835" y="520777"/>
                  <a:pt x="493664" y="527322"/>
                </a:cubicBezTo>
                <a:cubicBezTo>
                  <a:pt x="510494" y="533867"/>
                  <a:pt x="549763" y="554436"/>
                  <a:pt x="566592" y="566591"/>
                </a:cubicBezTo>
                <a:cubicBezTo>
                  <a:pt x="583422" y="578746"/>
                  <a:pt x="582487" y="593705"/>
                  <a:pt x="594641" y="600250"/>
                </a:cubicBezTo>
                <a:cubicBezTo>
                  <a:pt x="606796" y="606795"/>
                  <a:pt x="631104" y="598380"/>
                  <a:pt x="639519" y="605860"/>
                </a:cubicBezTo>
                <a:cubicBezTo>
                  <a:pt x="647934" y="613340"/>
                  <a:pt x="645129" y="645129"/>
                  <a:pt x="645129" y="645129"/>
                </a:cubicBezTo>
                <a:cubicBezTo>
                  <a:pt x="646999" y="658218"/>
                  <a:pt x="646999" y="673178"/>
                  <a:pt x="650739" y="684397"/>
                </a:cubicBezTo>
                <a:cubicBezTo>
                  <a:pt x="654479" y="695617"/>
                  <a:pt x="663828" y="701226"/>
                  <a:pt x="667568" y="712446"/>
                </a:cubicBezTo>
                <a:cubicBezTo>
                  <a:pt x="671308" y="723666"/>
                  <a:pt x="671308" y="737690"/>
                  <a:pt x="673178" y="751715"/>
                </a:cubicBezTo>
                <a:cubicBezTo>
                  <a:pt x="675048" y="765740"/>
                  <a:pt x="685333" y="785374"/>
                  <a:pt x="678788" y="796594"/>
                </a:cubicBezTo>
                <a:cubicBezTo>
                  <a:pt x="672243" y="807814"/>
                  <a:pt x="633910" y="819033"/>
                  <a:pt x="633910" y="819033"/>
                </a:cubicBezTo>
                <a:cubicBezTo>
                  <a:pt x="622690" y="824643"/>
                  <a:pt x="612405" y="821838"/>
                  <a:pt x="611470" y="830253"/>
                </a:cubicBezTo>
                <a:cubicBezTo>
                  <a:pt x="610535" y="838668"/>
                  <a:pt x="619885" y="860171"/>
                  <a:pt x="628300" y="869521"/>
                </a:cubicBezTo>
                <a:cubicBezTo>
                  <a:pt x="636715" y="878871"/>
                  <a:pt x="649805" y="882611"/>
                  <a:pt x="661959" y="886351"/>
                </a:cubicBezTo>
                <a:cubicBezTo>
                  <a:pt x="674114" y="890091"/>
                  <a:pt x="686268" y="885415"/>
                  <a:pt x="701227" y="891960"/>
                </a:cubicBezTo>
                <a:cubicBezTo>
                  <a:pt x="716186" y="898505"/>
                  <a:pt x="744236" y="911594"/>
                  <a:pt x="751716" y="925619"/>
                </a:cubicBezTo>
                <a:cubicBezTo>
                  <a:pt x="759196" y="939644"/>
                  <a:pt x="744236" y="959279"/>
                  <a:pt x="746106" y="976108"/>
                </a:cubicBezTo>
                <a:cubicBezTo>
                  <a:pt x="747976" y="992937"/>
                  <a:pt x="765740" y="1005092"/>
                  <a:pt x="762935" y="1026596"/>
                </a:cubicBezTo>
                <a:cubicBezTo>
                  <a:pt x="760130" y="1048100"/>
                  <a:pt x="737691" y="1079889"/>
                  <a:pt x="729276" y="1105133"/>
                </a:cubicBezTo>
                <a:cubicBezTo>
                  <a:pt x="720861" y="1130377"/>
                  <a:pt x="714317" y="1154687"/>
                  <a:pt x="712447" y="1178061"/>
                </a:cubicBezTo>
                <a:cubicBezTo>
                  <a:pt x="710577" y="1201435"/>
                  <a:pt x="709642" y="1224810"/>
                  <a:pt x="718057" y="1245379"/>
                </a:cubicBezTo>
                <a:cubicBezTo>
                  <a:pt x="726472" y="1265948"/>
                  <a:pt x="750781" y="1292127"/>
                  <a:pt x="762935" y="1301477"/>
                </a:cubicBezTo>
                <a:cubicBezTo>
                  <a:pt x="775090" y="1310827"/>
                  <a:pt x="778829" y="1308022"/>
                  <a:pt x="790984" y="1301477"/>
                </a:cubicBezTo>
                <a:cubicBezTo>
                  <a:pt x="803139" y="1294932"/>
                  <a:pt x="828383" y="1280907"/>
                  <a:pt x="835863" y="1262208"/>
                </a:cubicBezTo>
                <a:cubicBezTo>
                  <a:pt x="843343" y="1243509"/>
                  <a:pt x="827448" y="1203306"/>
                  <a:pt x="835863" y="1189281"/>
                </a:cubicBezTo>
                <a:cubicBezTo>
                  <a:pt x="844278" y="1175257"/>
                  <a:pt x="867652" y="1170581"/>
                  <a:pt x="886351" y="1178061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460345" y="1582615"/>
            <a:ext cx="1715923" cy="1229284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47223 w 1715923"/>
              <a:gd name="connsiteY25" fmla="*/ 908853 h 1229284"/>
              <a:gd name="connsiteX26" fmla="*/ 987900 w 1715923"/>
              <a:gd name="connsiteY26" fmla="*/ 926577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5923" h="1229284">
                <a:moveTo>
                  <a:pt x="91747" y="0"/>
                </a:moveTo>
                <a:cubicBezTo>
                  <a:pt x="100539" y="15910"/>
                  <a:pt x="109331" y="31820"/>
                  <a:pt x="121892" y="45218"/>
                </a:cubicBezTo>
                <a:cubicBezTo>
                  <a:pt x="134453" y="58616"/>
                  <a:pt x="154550" y="69501"/>
                  <a:pt x="167110" y="80387"/>
                </a:cubicBezTo>
                <a:cubicBezTo>
                  <a:pt x="179670" y="91273"/>
                  <a:pt x="188881" y="101321"/>
                  <a:pt x="197255" y="110532"/>
                </a:cubicBezTo>
                <a:cubicBezTo>
                  <a:pt x="205629" y="119743"/>
                  <a:pt x="218189" y="123930"/>
                  <a:pt x="217352" y="135653"/>
                </a:cubicBezTo>
                <a:cubicBezTo>
                  <a:pt x="216515" y="147376"/>
                  <a:pt x="206466" y="166636"/>
                  <a:pt x="192231" y="180871"/>
                </a:cubicBezTo>
                <a:cubicBezTo>
                  <a:pt x="177996" y="195106"/>
                  <a:pt x="150363" y="209341"/>
                  <a:pt x="131941" y="221064"/>
                </a:cubicBezTo>
                <a:cubicBezTo>
                  <a:pt x="113519" y="232787"/>
                  <a:pt x="95097" y="230275"/>
                  <a:pt x="81699" y="251209"/>
                </a:cubicBezTo>
                <a:cubicBezTo>
                  <a:pt x="68301" y="272143"/>
                  <a:pt x="57415" y="315687"/>
                  <a:pt x="51554" y="346669"/>
                </a:cubicBezTo>
                <a:cubicBezTo>
                  <a:pt x="45693" y="377651"/>
                  <a:pt x="50717" y="411983"/>
                  <a:pt x="46530" y="437104"/>
                </a:cubicBezTo>
                <a:cubicBezTo>
                  <a:pt x="42343" y="462225"/>
                  <a:pt x="26433" y="497394"/>
                  <a:pt x="26433" y="497394"/>
                </a:cubicBezTo>
                <a:cubicBezTo>
                  <a:pt x="18897" y="520003"/>
                  <a:pt x="3824" y="548473"/>
                  <a:pt x="1312" y="572756"/>
                </a:cubicBezTo>
                <a:cubicBezTo>
                  <a:pt x="-1200" y="597039"/>
                  <a:pt x="-1200" y="628022"/>
                  <a:pt x="11360" y="643095"/>
                </a:cubicBezTo>
                <a:cubicBezTo>
                  <a:pt x="23920" y="658168"/>
                  <a:pt x="49879" y="660680"/>
                  <a:pt x="76675" y="663192"/>
                </a:cubicBezTo>
                <a:cubicBezTo>
                  <a:pt x="103471" y="665704"/>
                  <a:pt x="146176" y="655655"/>
                  <a:pt x="172134" y="658167"/>
                </a:cubicBezTo>
                <a:cubicBezTo>
                  <a:pt x="198092" y="660679"/>
                  <a:pt x="208978" y="669053"/>
                  <a:pt x="232424" y="678264"/>
                </a:cubicBezTo>
                <a:cubicBezTo>
                  <a:pt x="255870" y="687475"/>
                  <a:pt x="289365" y="704222"/>
                  <a:pt x="312811" y="713433"/>
                </a:cubicBezTo>
                <a:cubicBezTo>
                  <a:pt x="336257" y="722644"/>
                  <a:pt x="342956" y="731855"/>
                  <a:pt x="373101" y="733530"/>
                </a:cubicBezTo>
                <a:cubicBezTo>
                  <a:pt x="403246" y="735205"/>
                  <a:pt x="461861" y="720970"/>
                  <a:pt x="493681" y="723482"/>
                </a:cubicBezTo>
                <a:cubicBezTo>
                  <a:pt x="525501" y="725994"/>
                  <a:pt x="544761" y="732693"/>
                  <a:pt x="564020" y="748603"/>
                </a:cubicBezTo>
                <a:cubicBezTo>
                  <a:pt x="583279" y="764513"/>
                  <a:pt x="599189" y="803031"/>
                  <a:pt x="609237" y="818941"/>
                </a:cubicBezTo>
                <a:cubicBezTo>
                  <a:pt x="619285" y="834851"/>
                  <a:pt x="615099" y="835688"/>
                  <a:pt x="624310" y="844062"/>
                </a:cubicBezTo>
                <a:cubicBezTo>
                  <a:pt x="633521" y="852436"/>
                  <a:pt x="650268" y="864159"/>
                  <a:pt x="664503" y="869183"/>
                </a:cubicBezTo>
                <a:cubicBezTo>
                  <a:pt x="678738" y="874207"/>
                  <a:pt x="696323" y="873370"/>
                  <a:pt x="709721" y="874207"/>
                </a:cubicBezTo>
                <a:cubicBezTo>
                  <a:pt x="723119" y="875044"/>
                  <a:pt x="721973" y="868433"/>
                  <a:pt x="744890" y="874207"/>
                </a:cubicBezTo>
                <a:cubicBezTo>
                  <a:pt x="767807" y="879981"/>
                  <a:pt x="806721" y="900125"/>
                  <a:pt x="847223" y="908853"/>
                </a:cubicBezTo>
                <a:cubicBezTo>
                  <a:pt x="887725" y="917581"/>
                  <a:pt x="949690" y="925653"/>
                  <a:pt x="987900" y="926577"/>
                </a:cubicBezTo>
                <a:cubicBezTo>
                  <a:pt x="1026110" y="927501"/>
                  <a:pt x="1047487" y="923128"/>
                  <a:pt x="1076486" y="914400"/>
                </a:cubicBezTo>
                <a:cubicBezTo>
                  <a:pt x="1105486" y="905672"/>
                  <a:pt x="1136776" y="884255"/>
                  <a:pt x="1161897" y="874207"/>
                </a:cubicBezTo>
                <a:cubicBezTo>
                  <a:pt x="1187018" y="864159"/>
                  <a:pt x="1203765" y="856622"/>
                  <a:pt x="1227211" y="854110"/>
                </a:cubicBezTo>
                <a:cubicBezTo>
                  <a:pt x="1250657" y="851598"/>
                  <a:pt x="1284989" y="852435"/>
                  <a:pt x="1302574" y="859134"/>
                </a:cubicBezTo>
                <a:cubicBezTo>
                  <a:pt x="1320159" y="865833"/>
                  <a:pt x="1327695" y="879231"/>
                  <a:pt x="1332719" y="894304"/>
                </a:cubicBezTo>
                <a:cubicBezTo>
                  <a:pt x="1337743" y="909377"/>
                  <a:pt x="1330207" y="931986"/>
                  <a:pt x="1332719" y="949570"/>
                </a:cubicBezTo>
                <a:cubicBezTo>
                  <a:pt x="1335231" y="967154"/>
                  <a:pt x="1337743" y="988088"/>
                  <a:pt x="1347791" y="999811"/>
                </a:cubicBezTo>
                <a:cubicBezTo>
                  <a:pt x="1357839" y="1011534"/>
                  <a:pt x="1377099" y="1014884"/>
                  <a:pt x="1393009" y="1019908"/>
                </a:cubicBezTo>
                <a:cubicBezTo>
                  <a:pt x="1408919" y="1024932"/>
                  <a:pt x="1423154" y="1022420"/>
                  <a:pt x="1443251" y="1029956"/>
                </a:cubicBezTo>
                <a:cubicBezTo>
                  <a:pt x="1463348" y="1037492"/>
                  <a:pt x="1496842" y="1053403"/>
                  <a:pt x="1513589" y="1065126"/>
                </a:cubicBezTo>
                <a:cubicBezTo>
                  <a:pt x="1530336" y="1076849"/>
                  <a:pt x="1536198" y="1085223"/>
                  <a:pt x="1543734" y="1100295"/>
                </a:cubicBezTo>
                <a:cubicBezTo>
                  <a:pt x="1551270" y="1115368"/>
                  <a:pt x="1552108" y="1141326"/>
                  <a:pt x="1558807" y="1155561"/>
                </a:cubicBezTo>
                <a:cubicBezTo>
                  <a:pt x="1565506" y="1169796"/>
                  <a:pt x="1574717" y="1173983"/>
                  <a:pt x="1583928" y="1185706"/>
                </a:cubicBezTo>
                <a:cubicBezTo>
                  <a:pt x="1593139" y="1197429"/>
                  <a:pt x="1600675" y="1219200"/>
                  <a:pt x="1614073" y="1225899"/>
                </a:cubicBezTo>
                <a:cubicBezTo>
                  <a:pt x="1627471" y="1232598"/>
                  <a:pt x="1648404" y="1227574"/>
                  <a:pt x="1664314" y="1225899"/>
                </a:cubicBezTo>
                <a:cubicBezTo>
                  <a:pt x="1680224" y="1224224"/>
                  <a:pt x="1701158" y="1216688"/>
                  <a:pt x="1709532" y="1215851"/>
                </a:cubicBezTo>
                <a:cubicBezTo>
                  <a:pt x="1717906" y="1215014"/>
                  <a:pt x="1716231" y="1217944"/>
                  <a:pt x="1714556" y="1220875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154136" y="2813538"/>
            <a:ext cx="1447631" cy="1005208"/>
          </a:xfrm>
          <a:custGeom>
            <a:avLst/>
            <a:gdLst>
              <a:gd name="connsiteX0" fmla="*/ 30813 w 1447631"/>
              <a:gd name="connsiteY0" fmla="*/ 0 h 1005208"/>
              <a:gd name="connsiteX1" fmla="*/ 81055 w 1447631"/>
              <a:gd name="connsiteY1" fmla="*/ 80387 h 1005208"/>
              <a:gd name="connsiteX2" fmla="*/ 86079 w 1447631"/>
              <a:gd name="connsiteY2" fmla="*/ 135653 h 1005208"/>
              <a:gd name="connsiteX3" fmla="*/ 60959 w 1447631"/>
              <a:gd name="connsiteY3" fmla="*/ 180871 h 1005208"/>
              <a:gd name="connsiteX4" fmla="*/ 15741 w 1447631"/>
              <a:gd name="connsiteY4" fmla="*/ 205992 h 1005208"/>
              <a:gd name="connsiteX5" fmla="*/ 15741 w 1447631"/>
              <a:gd name="connsiteY5" fmla="*/ 251209 h 1005208"/>
              <a:gd name="connsiteX6" fmla="*/ 668 w 1447631"/>
              <a:gd name="connsiteY6" fmla="*/ 311499 h 1005208"/>
              <a:gd name="connsiteX7" fmla="*/ 40862 w 1447631"/>
              <a:gd name="connsiteY7" fmla="*/ 386862 h 1005208"/>
              <a:gd name="connsiteX8" fmla="*/ 60959 w 1447631"/>
              <a:gd name="connsiteY8" fmla="*/ 427055 h 1005208"/>
              <a:gd name="connsiteX9" fmla="*/ 116224 w 1447631"/>
              <a:gd name="connsiteY9" fmla="*/ 427055 h 1005208"/>
              <a:gd name="connsiteX10" fmla="*/ 176515 w 1447631"/>
              <a:gd name="connsiteY10" fmla="*/ 447152 h 1005208"/>
              <a:gd name="connsiteX11" fmla="*/ 236805 w 1447631"/>
              <a:gd name="connsiteY11" fmla="*/ 517491 h 1005208"/>
              <a:gd name="connsiteX12" fmla="*/ 307143 w 1447631"/>
              <a:gd name="connsiteY12" fmla="*/ 547636 h 1005208"/>
              <a:gd name="connsiteX13" fmla="*/ 372457 w 1447631"/>
              <a:gd name="connsiteY13" fmla="*/ 572757 h 1005208"/>
              <a:gd name="connsiteX14" fmla="*/ 437772 w 1447631"/>
              <a:gd name="connsiteY14" fmla="*/ 587829 h 1005208"/>
              <a:gd name="connsiteX15" fmla="*/ 452844 w 1447631"/>
              <a:gd name="connsiteY15" fmla="*/ 582805 h 1005208"/>
              <a:gd name="connsiteX16" fmla="*/ 477965 w 1447631"/>
              <a:gd name="connsiteY16" fmla="*/ 612950 h 1005208"/>
              <a:gd name="connsiteX17" fmla="*/ 477965 w 1447631"/>
              <a:gd name="connsiteY17" fmla="*/ 648119 h 1005208"/>
              <a:gd name="connsiteX18" fmla="*/ 488013 w 1447631"/>
              <a:gd name="connsiteY18" fmla="*/ 688313 h 1005208"/>
              <a:gd name="connsiteX19" fmla="*/ 558352 w 1447631"/>
              <a:gd name="connsiteY19" fmla="*/ 708409 h 1005208"/>
              <a:gd name="connsiteX20" fmla="*/ 593521 w 1447631"/>
              <a:gd name="connsiteY20" fmla="*/ 753627 h 1005208"/>
              <a:gd name="connsiteX21" fmla="*/ 633715 w 1447631"/>
              <a:gd name="connsiteY21" fmla="*/ 768699 h 1005208"/>
              <a:gd name="connsiteX22" fmla="*/ 673908 w 1447631"/>
              <a:gd name="connsiteY22" fmla="*/ 758651 h 1005208"/>
              <a:gd name="connsiteX23" fmla="*/ 709077 w 1447631"/>
              <a:gd name="connsiteY23" fmla="*/ 723482 h 1005208"/>
              <a:gd name="connsiteX24" fmla="*/ 764343 w 1447631"/>
              <a:gd name="connsiteY24" fmla="*/ 723482 h 1005208"/>
              <a:gd name="connsiteX25" fmla="*/ 804537 w 1447631"/>
              <a:gd name="connsiteY25" fmla="*/ 763675 h 1005208"/>
              <a:gd name="connsiteX26" fmla="*/ 819609 w 1447631"/>
              <a:gd name="connsiteY26" fmla="*/ 808893 h 1005208"/>
              <a:gd name="connsiteX27" fmla="*/ 884923 w 1447631"/>
              <a:gd name="connsiteY27" fmla="*/ 828989 h 1005208"/>
              <a:gd name="connsiteX28" fmla="*/ 960286 w 1447631"/>
              <a:gd name="connsiteY28" fmla="*/ 844062 h 1005208"/>
              <a:gd name="connsiteX29" fmla="*/ 1025600 w 1447631"/>
              <a:gd name="connsiteY29" fmla="*/ 879231 h 1005208"/>
              <a:gd name="connsiteX30" fmla="*/ 1060769 w 1447631"/>
              <a:gd name="connsiteY30" fmla="*/ 919425 h 1005208"/>
              <a:gd name="connsiteX31" fmla="*/ 1121060 w 1447631"/>
              <a:gd name="connsiteY31" fmla="*/ 949570 h 1005208"/>
              <a:gd name="connsiteX32" fmla="*/ 1216519 w 1447631"/>
              <a:gd name="connsiteY32" fmla="*/ 979715 h 1005208"/>
              <a:gd name="connsiteX33" fmla="*/ 1306954 w 1447631"/>
              <a:gd name="connsiteY33" fmla="*/ 999811 h 1005208"/>
              <a:gd name="connsiteX34" fmla="*/ 1367244 w 1447631"/>
              <a:gd name="connsiteY34" fmla="*/ 1004836 h 1005208"/>
              <a:gd name="connsiteX35" fmla="*/ 1427534 w 1447631"/>
              <a:gd name="connsiteY35" fmla="*/ 1004836 h 1005208"/>
              <a:gd name="connsiteX36" fmla="*/ 1447631 w 1447631"/>
              <a:gd name="connsiteY36" fmla="*/ 984739 h 10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447631" h="1005208">
                <a:moveTo>
                  <a:pt x="30813" y="0"/>
                </a:moveTo>
                <a:cubicBezTo>
                  <a:pt x="51328" y="28889"/>
                  <a:pt x="71844" y="57778"/>
                  <a:pt x="81055" y="80387"/>
                </a:cubicBezTo>
                <a:cubicBezTo>
                  <a:pt x="90266" y="102996"/>
                  <a:pt x="89428" y="118906"/>
                  <a:pt x="86079" y="135653"/>
                </a:cubicBezTo>
                <a:cubicBezTo>
                  <a:pt x="82730" y="152400"/>
                  <a:pt x="72682" y="169148"/>
                  <a:pt x="60959" y="180871"/>
                </a:cubicBezTo>
                <a:cubicBezTo>
                  <a:pt x="49236" y="192594"/>
                  <a:pt x="23277" y="194269"/>
                  <a:pt x="15741" y="205992"/>
                </a:cubicBezTo>
                <a:cubicBezTo>
                  <a:pt x="8205" y="217715"/>
                  <a:pt x="18253" y="233624"/>
                  <a:pt x="15741" y="251209"/>
                </a:cubicBezTo>
                <a:cubicBezTo>
                  <a:pt x="13229" y="268794"/>
                  <a:pt x="-3519" y="288890"/>
                  <a:pt x="668" y="311499"/>
                </a:cubicBezTo>
                <a:cubicBezTo>
                  <a:pt x="4855" y="334108"/>
                  <a:pt x="30814" y="367603"/>
                  <a:pt x="40862" y="386862"/>
                </a:cubicBezTo>
                <a:cubicBezTo>
                  <a:pt x="50911" y="406121"/>
                  <a:pt x="48399" y="420356"/>
                  <a:pt x="60959" y="427055"/>
                </a:cubicBezTo>
                <a:cubicBezTo>
                  <a:pt x="73519" y="433754"/>
                  <a:pt x="96965" y="423706"/>
                  <a:pt x="116224" y="427055"/>
                </a:cubicBezTo>
                <a:cubicBezTo>
                  <a:pt x="135483" y="430404"/>
                  <a:pt x="156418" y="432079"/>
                  <a:pt x="176515" y="447152"/>
                </a:cubicBezTo>
                <a:cubicBezTo>
                  <a:pt x="196612" y="462225"/>
                  <a:pt x="215034" y="500744"/>
                  <a:pt x="236805" y="517491"/>
                </a:cubicBezTo>
                <a:cubicBezTo>
                  <a:pt x="258576" y="534238"/>
                  <a:pt x="284534" y="538425"/>
                  <a:pt x="307143" y="547636"/>
                </a:cubicBezTo>
                <a:cubicBezTo>
                  <a:pt x="329752" y="556847"/>
                  <a:pt x="350686" y="566058"/>
                  <a:pt x="372457" y="572757"/>
                </a:cubicBezTo>
                <a:cubicBezTo>
                  <a:pt x="394228" y="579456"/>
                  <a:pt x="437772" y="587829"/>
                  <a:pt x="437772" y="587829"/>
                </a:cubicBezTo>
                <a:cubicBezTo>
                  <a:pt x="451170" y="589504"/>
                  <a:pt x="446145" y="578618"/>
                  <a:pt x="452844" y="582805"/>
                </a:cubicBezTo>
                <a:cubicBezTo>
                  <a:pt x="459543" y="586992"/>
                  <a:pt x="473778" y="602064"/>
                  <a:pt x="477965" y="612950"/>
                </a:cubicBezTo>
                <a:cubicBezTo>
                  <a:pt x="482152" y="623836"/>
                  <a:pt x="476290" y="635558"/>
                  <a:pt x="477965" y="648119"/>
                </a:cubicBezTo>
                <a:cubicBezTo>
                  <a:pt x="479640" y="660680"/>
                  <a:pt x="474615" y="678265"/>
                  <a:pt x="488013" y="688313"/>
                </a:cubicBezTo>
                <a:cubicBezTo>
                  <a:pt x="501411" y="698361"/>
                  <a:pt x="540767" y="697523"/>
                  <a:pt x="558352" y="708409"/>
                </a:cubicBezTo>
                <a:cubicBezTo>
                  <a:pt x="575937" y="719295"/>
                  <a:pt x="580960" y="743579"/>
                  <a:pt x="593521" y="753627"/>
                </a:cubicBezTo>
                <a:cubicBezTo>
                  <a:pt x="606082" y="763675"/>
                  <a:pt x="620317" y="767862"/>
                  <a:pt x="633715" y="768699"/>
                </a:cubicBezTo>
                <a:cubicBezTo>
                  <a:pt x="647113" y="769536"/>
                  <a:pt x="661348" y="766187"/>
                  <a:pt x="673908" y="758651"/>
                </a:cubicBezTo>
                <a:cubicBezTo>
                  <a:pt x="686468" y="751115"/>
                  <a:pt x="694005" y="729343"/>
                  <a:pt x="709077" y="723482"/>
                </a:cubicBezTo>
                <a:cubicBezTo>
                  <a:pt x="724149" y="717621"/>
                  <a:pt x="748433" y="716783"/>
                  <a:pt x="764343" y="723482"/>
                </a:cubicBezTo>
                <a:cubicBezTo>
                  <a:pt x="780253" y="730181"/>
                  <a:pt x="795326" y="749440"/>
                  <a:pt x="804537" y="763675"/>
                </a:cubicBezTo>
                <a:cubicBezTo>
                  <a:pt x="813748" y="777910"/>
                  <a:pt x="806211" y="798007"/>
                  <a:pt x="819609" y="808893"/>
                </a:cubicBezTo>
                <a:cubicBezTo>
                  <a:pt x="833007" y="819779"/>
                  <a:pt x="861477" y="823128"/>
                  <a:pt x="884923" y="828989"/>
                </a:cubicBezTo>
                <a:cubicBezTo>
                  <a:pt x="908369" y="834850"/>
                  <a:pt x="936840" y="835688"/>
                  <a:pt x="960286" y="844062"/>
                </a:cubicBezTo>
                <a:cubicBezTo>
                  <a:pt x="983732" y="852436"/>
                  <a:pt x="1008853" y="866671"/>
                  <a:pt x="1025600" y="879231"/>
                </a:cubicBezTo>
                <a:cubicBezTo>
                  <a:pt x="1042347" y="891792"/>
                  <a:pt x="1044859" y="907702"/>
                  <a:pt x="1060769" y="919425"/>
                </a:cubicBezTo>
                <a:cubicBezTo>
                  <a:pt x="1076679" y="931148"/>
                  <a:pt x="1095102" y="939522"/>
                  <a:pt x="1121060" y="949570"/>
                </a:cubicBezTo>
                <a:cubicBezTo>
                  <a:pt x="1147018" y="959618"/>
                  <a:pt x="1185537" y="971342"/>
                  <a:pt x="1216519" y="979715"/>
                </a:cubicBezTo>
                <a:cubicBezTo>
                  <a:pt x="1247501" y="988088"/>
                  <a:pt x="1281833" y="995624"/>
                  <a:pt x="1306954" y="999811"/>
                </a:cubicBezTo>
                <a:cubicBezTo>
                  <a:pt x="1332075" y="1003998"/>
                  <a:pt x="1347147" y="1003999"/>
                  <a:pt x="1367244" y="1004836"/>
                </a:cubicBezTo>
                <a:cubicBezTo>
                  <a:pt x="1387341" y="1005674"/>
                  <a:pt x="1427534" y="1004836"/>
                  <a:pt x="1427534" y="1004836"/>
                </a:cubicBezTo>
                <a:cubicBezTo>
                  <a:pt x="1440932" y="1001487"/>
                  <a:pt x="1444281" y="993113"/>
                  <a:pt x="1447631" y="984739"/>
                </a:cubicBezTo>
              </a:path>
            </a:pathLst>
          </a:cu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624131" y="3803301"/>
            <a:ext cx="708409" cy="437103"/>
          </a:xfrm>
          <a:custGeom>
            <a:avLst/>
            <a:gdLst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22031 w 708409"/>
              <a:gd name="connsiteY11" fmla="*/ 321547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62225 w 708409"/>
              <a:gd name="connsiteY12" fmla="*/ 331596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61741 w 708409"/>
              <a:gd name="connsiteY9" fmla="*/ 221064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76814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8742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86050 w 708409"/>
              <a:gd name="connsiteY10" fmla="*/ 271306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51693 w 708409"/>
              <a:gd name="connsiteY8" fmla="*/ 205991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7134 w 708409"/>
              <a:gd name="connsiteY9" fmla="*/ 217985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95286 w 708409"/>
              <a:gd name="connsiteY10" fmla="*/ 265148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  <a:gd name="connsiteX0" fmla="*/ 0 w 708409"/>
              <a:gd name="connsiteY0" fmla="*/ 0 h 437103"/>
              <a:gd name="connsiteX1" fmla="*/ 75363 w 708409"/>
              <a:gd name="connsiteY1" fmla="*/ 35169 h 437103"/>
              <a:gd name="connsiteX2" fmla="*/ 155750 w 708409"/>
              <a:gd name="connsiteY2" fmla="*/ 50242 h 437103"/>
              <a:gd name="connsiteX3" fmla="*/ 241161 w 708409"/>
              <a:gd name="connsiteY3" fmla="*/ 65314 h 437103"/>
              <a:gd name="connsiteX4" fmla="*/ 261258 w 708409"/>
              <a:gd name="connsiteY4" fmla="*/ 65314 h 437103"/>
              <a:gd name="connsiteX5" fmla="*/ 301451 w 708409"/>
              <a:gd name="connsiteY5" fmla="*/ 90435 h 437103"/>
              <a:gd name="connsiteX6" fmla="*/ 306475 w 708409"/>
              <a:gd name="connsiteY6" fmla="*/ 135653 h 437103"/>
              <a:gd name="connsiteX7" fmla="*/ 341644 w 708409"/>
              <a:gd name="connsiteY7" fmla="*/ 160774 h 437103"/>
              <a:gd name="connsiteX8" fmla="*/ 367087 w 708409"/>
              <a:gd name="connsiteY8" fmla="*/ 202912 h 437103"/>
              <a:gd name="connsiteX9" fmla="*/ 374055 w 708409"/>
              <a:gd name="connsiteY9" fmla="*/ 233379 h 437103"/>
              <a:gd name="connsiteX10" fmla="*/ 382971 w 708409"/>
              <a:gd name="connsiteY10" fmla="*/ 268227 h 437103"/>
              <a:gd name="connsiteX11" fmla="*/ 430446 w 708409"/>
              <a:gd name="connsiteY11" fmla="*/ 312584 h 437103"/>
              <a:gd name="connsiteX12" fmla="*/ 498689 w 708409"/>
              <a:gd name="connsiteY12" fmla="*/ 325987 h 437103"/>
              <a:gd name="connsiteX13" fmla="*/ 562708 w 708409"/>
              <a:gd name="connsiteY13" fmla="*/ 351692 h 437103"/>
              <a:gd name="connsiteX14" fmla="*/ 612950 w 708409"/>
              <a:gd name="connsiteY14" fmla="*/ 381837 h 437103"/>
              <a:gd name="connsiteX15" fmla="*/ 668216 w 708409"/>
              <a:gd name="connsiteY15" fmla="*/ 411983 h 437103"/>
              <a:gd name="connsiteX16" fmla="*/ 708409 w 708409"/>
              <a:gd name="connsiteY16" fmla="*/ 437103 h 437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08409" h="437103">
                <a:moveTo>
                  <a:pt x="0" y="0"/>
                </a:moveTo>
                <a:cubicBezTo>
                  <a:pt x="24702" y="13397"/>
                  <a:pt x="49405" y="26795"/>
                  <a:pt x="75363" y="35169"/>
                </a:cubicBezTo>
                <a:cubicBezTo>
                  <a:pt x="101321" y="43543"/>
                  <a:pt x="155750" y="50242"/>
                  <a:pt x="155750" y="50242"/>
                </a:cubicBezTo>
                <a:lnTo>
                  <a:pt x="241161" y="65314"/>
                </a:lnTo>
                <a:cubicBezTo>
                  <a:pt x="258746" y="67826"/>
                  <a:pt x="251210" y="61127"/>
                  <a:pt x="261258" y="65314"/>
                </a:cubicBezTo>
                <a:cubicBezTo>
                  <a:pt x="271306" y="69501"/>
                  <a:pt x="293915" y="78712"/>
                  <a:pt x="301451" y="90435"/>
                </a:cubicBezTo>
                <a:cubicBezTo>
                  <a:pt x="308987" y="102158"/>
                  <a:pt x="299776" y="123930"/>
                  <a:pt x="306475" y="135653"/>
                </a:cubicBezTo>
                <a:cubicBezTo>
                  <a:pt x="313174" y="147376"/>
                  <a:pt x="331542" y="149564"/>
                  <a:pt x="341644" y="160774"/>
                </a:cubicBezTo>
                <a:cubicBezTo>
                  <a:pt x="351746" y="171984"/>
                  <a:pt x="361685" y="190811"/>
                  <a:pt x="367087" y="202912"/>
                </a:cubicBezTo>
                <a:cubicBezTo>
                  <a:pt x="372489" y="215013"/>
                  <a:pt x="371408" y="222493"/>
                  <a:pt x="374055" y="233379"/>
                </a:cubicBezTo>
                <a:cubicBezTo>
                  <a:pt x="376702" y="244265"/>
                  <a:pt x="373573" y="255026"/>
                  <a:pt x="382971" y="268227"/>
                </a:cubicBezTo>
                <a:cubicBezTo>
                  <a:pt x="392369" y="281428"/>
                  <a:pt x="411160" y="302957"/>
                  <a:pt x="430446" y="312584"/>
                </a:cubicBezTo>
                <a:cubicBezTo>
                  <a:pt x="449732" y="322211"/>
                  <a:pt x="476645" y="319469"/>
                  <a:pt x="498689" y="325987"/>
                </a:cubicBezTo>
                <a:cubicBezTo>
                  <a:pt x="520733" y="332505"/>
                  <a:pt x="543665" y="342384"/>
                  <a:pt x="562708" y="351692"/>
                </a:cubicBezTo>
                <a:cubicBezTo>
                  <a:pt x="581751" y="361000"/>
                  <a:pt x="595365" y="371789"/>
                  <a:pt x="612950" y="381837"/>
                </a:cubicBezTo>
                <a:cubicBezTo>
                  <a:pt x="630535" y="391886"/>
                  <a:pt x="652306" y="402772"/>
                  <a:pt x="668216" y="411983"/>
                </a:cubicBezTo>
                <a:cubicBezTo>
                  <a:pt x="684126" y="421194"/>
                  <a:pt x="696267" y="429148"/>
                  <a:pt x="708409" y="437103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974098" y="3495189"/>
            <a:ext cx="344901" cy="462810"/>
          </a:xfrm>
          <a:custGeom>
            <a:avLst/>
            <a:gdLst>
              <a:gd name="connsiteX0" fmla="*/ 0 w 344901"/>
              <a:gd name="connsiteY0" fmla="*/ 462810 h 462810"/>
              <a:gd name="connsiteX1" fmla="*/ 39268 w 344901"/>
              <a:gd name="connsiteY1" fmla="*/ 417932 h 462810"/>
              <a:gd name="connsiteX2" fmla="*/ 64512 w 344901"/>
              <a:gd name="connsiteY2" fmla="*/ 403907 h 462810"/>
              <a:gd name="connsiteX3" fmla="*/ 67317 w 344901"/>
              <a:gd name="connsiteY3" fmla="*/ 384273 h 462810"/>
              <a:gd name="connsiteX4" fmla="*/ 84147 w 344901"/>
              <a:gd name="connsiteY4" fmla="*/ 345004 h 462810"/>
              <a:gd name="connsiteX5" fmla="*/ 100976 w 344901"/>
              <a:gd name="connsiteY5" fmla="*/ 311345 h 462810"/>
              <a:gd name="connsiteX6" fmla="*/ 131830 w 344901"/>
              <a:gd name="connsiteY6" fmla="*/ 277686 h 462810"/>
              <a:gd name="connsiteX7" fmla="*/ 159879 w 344901"/>
              <a:gd name="connsiteY7" fmla="*/ 249637 h 462810"/>
              <a:gd name="connsiteX8" fmla="*/ 196343 w 344901"/>
              <a:gd name="connsiteY8" fmla="*/ 207564 h 462810"/>
              <a:gd name="connsiteX9" fmla="*/ 232807 w 344901"/>
              <a:gd name="connsiteY9" fmla="*/ 168295 h 462810"/>
              <a:gd name="connsiteX10" fmla="*/ 244027 w 344901"/>
              <a:gd name="connsiteY10" fmla="*/ 131831 h 462810"/>
              <a:gd name="connsiteX11" fmla="*/ 244027 w 344901"/>
              <a:gd name="connsiteY11" fmla="*/ 115002 h 462810"/>
              <a:gd name="connsiteX12" fmla="*/ 266466 w 344901"/>
              <a:gd name="connsiteY12" fmla="*/ 92562 h 462810"/>
              <a:gd name="connsiteX13" fmla="*/ 291710 w 344901"/>
              <a:gd name="connsiteY13" fmla="*/ 70123 h 462810"/>
              <a:gd name="connsiteX14" fmla="*/ 305735 w 344901"/>
              <a:gd name="connsiteY14" fmla="*/ 39269 h 462810"/>
              <a:gd name="connsiteX15" fmla="*/ 342198 w 344901"/>
              <a:gd name="connsiteY15" fmla="*/ 8415 h 462810"/>
              <a:gd name="connsiteX16" fmla="*/ 339393 w 344901"/>
              <a:gd name="connsiteY16" fmla="*/ 0 h 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4901" h="462810">
                <a:moveTo>
                  <a:pt x="0" y="462810"/>
                </a:moveTo>
                <a:cubicBezTo>
                  <a:pt x="14258" y="445279"/>
                  <a:pt x="28516" y="427749"/>
                  <a:pt x="39268" y="417932"/>
                </a:cubicBezTo>
                <a:cubicBezTo>
                  <a:pt x="50020" y="408115"/>
                  <a:pt x="59837" y="409517"/>
                  <a:pt x="64512" y="403907"/>
                </a:cubicBezTo>
                <a:cubicBezTo>
                  <a:pt x="69187" y="398297"/>
                  <a:pt x="64044" y="394090"/>
                  <a:pt x="67317" y="384273"/>
                </a:cubicBezTo>
                <a:cubicBezTo>
                  <a:pt x="70590" y="374456"/>
                  <a:pt x="78537" y="357159"/>
                  <a:pt x="84147" y="345004"/>
                </a:cubicBezTo>
                <a:cubicBezTo>
                  <a:pt x="89757" y="332849"/>
                  <a:pt x="93029" y="322565"/>
                  <a:pt x="100976" y="311345"/>
                </a:cubicBezTo>
                <a:cubicBezTo>
                  <a:pt x="108923" y="300125"/>
                  <a:pt x="122013" y="287971"/>
                  <a:pt x="131830" y="277686"/>
                </a:cubicBezTo>
                <a:cubicBezTo>
                  <a:pt x="141647" y="267401"/>
                  <a:pt x="149127" y="261324"/>
                  <a:pt x="159879" y="249637"/>
                </a:cubicBezTo>
                <a:cubicBezTo>
                  <a:pt x="170631" y="237950"/>
                  <a:pt x="184188" y="221121"/>
                  <a:pt x="196343" y="207564"/>
                </a:cubicBezTo>
                <a:cubicBezTo>
                  <a:pt x="208498" y="194007"/>
                  <a:pt x="224860" y="180917"/>
                  <a:pt x="232807" y="168295"/>
                </a:cubicBezTo>
                <a:cubicBezTo>
                  <a:pt x="240754" y="155673"/>
                  <a:pt x="242157" y="140713"/>
                  <a:pt x="244027" y="131831"/>
                </a:cubicBezTo>
                <a:cubicBezTo>
                  <a:pt x="245897" y="122949"/>
                  <a:pt x="240287" y="121547"/>
                  <a:pt x="244027" y="115002"/>
                </a:cubicBezTo>
                <a:cubicBezTo>
                  <a:pt x="247767" y="108457"/>
                  <a:pt x="258519" y="100042"/>
                  <a:pt x="266466" y="92562"/>
                </a:cubicBezTo>
                <a:cubicBezTo>
                  <a:pt x="274413" y="85082"/>
                  <a:pt x="285165" y="79005"/>
                  <a:pt x="291710" y="70123"/>
                </a:cubicBezTo>
                <a:cubicBezTo>
                  <a:pt x="298255" y="61241"/>
                  <a:pt x="297320" y="49554"/>
                  <a:pt x="305735" y="39269"/>
                </a:cubicBezTo>
                <a:cubicBezTo>
                  <a:pt x="314150" y="28984"/>
                  <a:pt x="342198" y="8415"/>
                  <a:pt x="342198" y="8415"/>
                </a:cubicBezTo>
                <a:cubicBezTo>
                  <a:pt x="347808" y="1870"/>
                  <a:pt x="343600" y="935"/>
                  <a:pt x="339393" y="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7417863" y="1951792"/>
            <a:ext cx="339665" cy="1178485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64 w 350809"/>
              <a:gd name="connsiteY0" fmla="*/ 0 h 1180866"/>
              <a:gd name="connsiteX1" fmla="*/ 195 w 350809"/>
              <a:gd name="connsiteY1" fmla="*/ 33659 h 1180866"/>
              <a:gd name="connsiteX2" fmla="*/ 25439 w 350809"/>
              <a:gd name="connsiteY2" fmla="*/ 84147 h 1180866"/>
              <a:gd name="connsiteX3" fmla="*/ 50100 w 350809"/>
              <a:gd name="connsiteY3" fmla="*/ 112196 h 1180866"/>
              <a:gd name="connsiteX4" fmla="*/ 78733 w 350809"/>
              <a:gd name="connsiteY4" fmla="*/ 143050 h 1180866"/>
              <a:gd name="connsiteX5" fmla="*/ 95562 w 350809"/>
              <a:gd name="connsiteY5" fmla="*/ 185124 h 1180866"/>
              <a:gd name="connsiteX6" fmla="*/ 112391 w 350809"/>
              <a:gd name="connsiteY6" fmla="*/ 224393 h 1180866"/>
              <a:gd name="connsiteX7" fmla="*/ 123611 w 350809"/>
              <a:gd name="connsiteY7" fmla="*/ 260856 h 1180866"/>
              <a:gd name="connsiteX8" fmla="*/ 137636 w 350809"/>
              <a:gd name="connsiteY8" fmla="*/ 288906 h 1180866"/>
              <a:gd name="connsiteX9" fmla="*/ 137636 w 350809"/>
              <a:gd name="connsiteY9" fmla="*/ 316955 h 1180866"/>
              <a:gd name="connsiteX10" fmla="*/ 137636 w 350809"/>
              <a:gd name="connsiteY10" fmla="*/ 359028 h 1180866"/>
              <a:gd name="connsiteX11" fmla="*/ 140441 w 350809"/>
              <a:gd name="connsiteY11" fmla="*/ 389882 h 1180866"/>
              <a:gd name="connsiteX12" fmla="*/ 179709 w 350809"/>
              <a:gd name="connsiteY12" fmla="*/ 423541 h 1180866"/>
              <a:gd name="connsiteX13" fmla="*/ 204953 w 350809"/>
              <a:gd name="connsiteY13" fmla="*/ 454395 h 1180866"/>
              <a:gd name="connsiteX14" fmla="*/ 210563 w 350809"/>
              <a:gd name="connsiteY14" fmla="*/ 493664 h 1180866"/>
              <a:gd name="connsiteX15" fmla="*/ 190929 w 350809"/>
              <a:gd name="connsiteY15" fmla="*/ 521713 h 1180866"/>
              <a:gd name="connsiteX16" fmla="*/ 176904 w 350809"/>
              <a:gd name="connsiteY16" fmla="*/ 535737 h 1180866"/>
              <a:gd name="connsiteX17" fmla="*/ 171295 w 350809"/>
              <a:gd name="connsiteY17" fmla="*/ 569396 h 1180866"/>
              <a:gd name="connsiteX18" fmla="*/ 165685 w 350809"/>
              <a:gd name="connsiteY18" fmla="*/ 608665 h 1180866"/>
              <a:gd name="connsiteX19" fmla="*/ 176904 w 350809"/>
              <a:gd name="connsiteY19" fmla="*/ 631104 h 1180866"/>
              <a:gd name="connsiteX20" fmla="*/ 218978 w 350809"/>
              <a:gd name="connsiteY20" fmla="*/ 664763 h 1180866"/>
              <a:gd name="connsiteX21" fmla="*/ 258247 w 350809"/>
              <a:gd name="connsiteY21" fmla="*/ 695617 h 1180866"/>
              <a:gd name="connsiteX22" fmla="*/ 263856 w 350809"/>
              <a:gd name="connsiteY22" fmla="*/ 715252 h 1180866"/>
              <a:gd name="connsiteX23" fmla="*/ 275076 w 350809"/>
              <a:gd name="connsiteY23" fmla="*/ 740496 h 1180866"/>
              <a:gd name="connsiteX24" fmla="*/ 289101 w 350809"/>
              <a:gd name="connsiteY24" fmla="*/ 762935 h 1180866"/>
              <a:gd name="connsiteX25" fmla="*/ 297515 w 350809"/>
              <a:gd name="connsiteY25" fmla="*/ 779764 h 1180866"/>
              <a:gd name="connsiteX26" fmla="*/ 303125 w 350809"/>
              <a:gd name="connsiteY26" fmla="*/ 821838 h 1180866"/>
              <a:gd name="connsiteX27" fmla="*/ 308735 w 350809"/>
              <a:gd name="connsiteY27" fmla="*/ 883546 h 1180866"/>
              <a:gd name="connsiteX28" fmla="*/ 305930 w 350809"/>
              <a:gd name="connsiteY28" fmla="*/ 917205 h 1180866"/>
              <a:gd name="connsiteX29" fmla="*/ 317150 w 350809"/>
              <a:gd name="connsiteY29" fmla="*/ 939644 h 1180866"/>
              <a:gd name="connsiteX30" fmla="*/ 291906 w 350809"/>
              <a:gd name="connsiteY30" fmla="*/ 976108 h 1180866"/>
              <a:gd name="connsiteX31" fmla="*/ 272271 w 350809"/>
              <a:gd name="connsiteY31" fmla="*/ 1006962 h 1180866"/>
              <a:gd name="connsiteX32" fmla="*/ 280686 w 350809"/>
              <a:gd name="connsiteY32" fmla="*/ 1026596 h 1180866"/>
              <a:gd name="connsiteX33" fmla="*/ 314345 w 350809"/>
              <a:gd name="connsiteY33" fmla="*/ 1091109 h 1180866"/>
              <a:gd name="connsiteX34" fmla="*/ 336784 w 350809"/>
              <a:gd name="connsiteY34" fmla="*/ 1127573 h 1180866"/>
              <a:gd name="connsiteX35" fmla="*/ 342394 w 350809"/>
              <a:gd name="connsiteY35" fmla="*/ 1158427 h 1180866"/>
              <a:gd name="connsiteX36" fmla="*/ 350809 w 350809"/>
              <a:gd name="connsiteY36" fmla="*/ 1180866 h 1180866"/>
              <a:gd name="connsiteX0" fmla="*/ 27730 w 339075"/>
              <a:gd name="connsiteY0" fmla="*/ 0 h 1180866"/>
              <a:gd name="connsiteX1" fmla="*/ 368 w 339075"/>
              <a:gd name="connsiteY1" fmla="*/ 33659 h 1180866"/>
              <a:gd name="connsiteX2" fmla="*/ 13705 w 339075"/>
              <a:gd name="connsiteY2" fmla="*/ 84147 h 1180866"/>
              <a:gd name="connsiteX3" fmla="*/ 38366 w 339075"/>
              <a:gd name="connsiteY3" fmla="*/ 112196 h 1180866"/>
              <a:gd name="connsiteX4" fmla="*/ 66999 w 339075"/>
              <a:gd name="connsiteY4" fmla="*/ 143050 h 1180866"/>
              <a:gd name="connsiteX5" fmla="*/ 83828 w 339075"/>
              <a:gd name="connsiteY5" fmla="*/ 185124 h 1180866"/>
              <a:gd name="connsiteX6" fmla="*/ 100657 w 339075"/>
              <a:gd name="connsiteY6" fmla="*/ 224393 h 1180866"/>
              <a:gd name="connsiteX7" fmla="*/ 111877 w 339075"/>
              <a:gd name="connsiteY7" fmla="*/ 260856 h 1180866"/>
              <a:gd name="connsiteX8" fmla="*/ 125902 w 339075"/>
              <a:gd name="connsiteY8" fmla="*/ 288906 h 1180866"/>
              <a:gd name="connsiteX9" fmla="*/ 125902 w 339075"/>
              <a:gd name="connsiteY9" fmla="*/ 316955 h 1180866"/>
              <a:gd name="connsiteX10" fmla="*/ 125902 w 339075"/>
              <a:gd name="connsiteY10" fmla="*/ 359028 h 1180866"/>
              <a:gd name="connsiteX11" fmla="*/ 128707 w 339075"/>
              <a:gd name="connsiteY11" fmla="*/ 389882 h 1180866"/>
              <a:gd name="connsiteX12" fmla="*/ 167975 w 339075"/>
              <a:gd name="connsiteY12" fmla="*/ 423541 h 1180866"/>
              <a:gd name="connsiteX13" fmla="*/ 193219 w 339075"/>
              <a:gd name="connsiteY13" fmla="*/ 454395 h 1180866"/>
              <a:gd name="connsiteX14" fmla="*/ 198829 w 339075"/>
              <a:gd name="connsiteY14" fmla="*/ 493664 h 1180866"/>
              <a:gd name="connsiteX15" fmla="*/ 179195 w 339075"/>
              <a:gd name="connsiteY15" fmla="*/ 521713 h 1180866"/>
              <a:gd name="connsiteX16" fmla="*/ 165170 w 339075"/>
              <a:gd name="connsiteY16" fmla="*/ 535737 h 1180866"/>
              <a:gd name="connsiteX17" fmla="*/ 159561 w 339075"/>
              <a:gd name="connsiteY17" fmla="*/ 569396 h 1180866"/>
              <a:gd name="connsiteX18" fmla="*/ 153951 w 339075"/>
              <a:gd name="connsiteY18" fmla="*/ 608665 h 1180866"/>
              <a:gd name="connsiteX19" fmla="*/ 165170 w 339075"/>
              <a:gd name="connsiteY19" fmla="*/ 631104 h 1180866"/>
              <a:gd name="connsiteX20" fmla="*/ 207244 w 339075"/>
              <a:gd name="connsiteY20" fmla="*/ 664763 h 1180866"/>
              <a:gd name="connsiteX21" fmla="*/ 246513 w 339075"/>
              <a:gd name="connsiteY21" fmla="*/ 695617 h 1180866"/>
              <a:gd name="connsiteX22" fmla="*/ 252122 w 339075"/>
              <a:gd name="connsiteY22" fmla="*/ 715252 h 1180866"/>
              <a:gd name="connsiteX23" fmla="*/ 263342 w 339075"/>
              <a:gd name="connsiteY23" fmla="*/ 740496 h 1180866"/>
              <a:gd name="connsiteX24" fmla="*/ 277367 w 339075"/>
              <a:gd name="connsiteY24" fmla="*/ 762935 h 1180866"/>
              <a:gd name="connsiteX25" fmla="*/ 285781 w 339075"/>
              <a:gd name="connsiteY25" fmla="*/ 779764 h 1180866"/>
              <a:gd name="connsiteX26" fmla="*/ 291391 w 339075"/>
              <a:gd name="connsiteY26" fmla="*/ 821838 h 1180866"/>
              <a:gd name="connsiteX27" fmla="*/ 297001 w 339075"/>
              <a:gd name="connsiteY27" fmla="*/ 883546 h 1180866"/>
              <a:gd name="connsiteX28" fmla="*/ 294196 w 339075"/>
              <a:gd name="connsiteY28" fmla="*/ 917205 h 1180866"/>
              <a:gd name="connsiteX29" fmla="*/ 305416 w 339075"/>
              <a:gd name="connsiteY29" fmla="*/ 939644 h 1180866"/>
              <a:gd name="connsiteX30" fmla="*/ 280172 w 339075"/>
              <a:gd name="connsiteY30" fmla="*/ 976108 h 1180866"/>
              <a:gd name="connsiteX31" fmla="*/ 260537 w 339075"/>
              <a:gd name="connsiteY31" fmla="*/ 1006962 h 1180866"/>
              <a:gd name="connsiteX32" fmla="*/ 268952 w 339075"/>
              <a:gd name="connsiteY32" fmla="*/ 1026596 h 1180866"/>
              <a:gd name="connsiteX33" fmla="*/ 302611 w 339075"/>
              <a:gd name="connsiteY33" fmla="*/ 1091109 h 1180866"/>
              <a:gd name="connsiteX34" fmla="*/ 325050 w 339075"/>
              <a:gd name="connsiteY34" fmla="*/ 1127573 h 1180866"/>
              <a:gd name="connsiteX35" fmla="*/ 330660 w 339075"/>
              <a:gd name="connsiteY35" fmla="*/ 1158427 h 1180866"/>
              <a:gd name="connsiteX36" fmla="*/ 339075 w 339075"/>
              <a:gd name="connsiteY36" fmla="*/ 1180866 h 1180866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29297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657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5454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  <a:gd name="connsiteX0" fmla="*/ 40226 w 339665"/>
              <a:gd name="connsiteY0" fmla="*/ 0 h 1178485"/>
              <a:gd name="connsiteX1" fmla="*/ 958 w 339665"/>
              <a:gd name="connsiteY1" fmla="*/ 31278 h 1178485"/>
              <a:gd name="connsiteX2" fmla="*/ 14295 w 339665"/>
              <a:gd name="connsiteY2" fmla="*/ 81766 h 1178485"/>
              <a:gd name="connsiteX3" fmla="*/ 38956 w 339665"/>
              <a:gd name="connsiteY3" fmla="*/ 109815 h 1178485"/>
              <a:gd name="connsiteX4" fmla="*/ 67589 w 339665"/>
              <a:gd name="connsiteY4" fmla="*/ 140669 h 1178485"/>
              <a:gd name="connsiteX5" fmla="*/ 84418 w 339665"/>
              <a:gd name="connsiteY5" fmla="*/ 182743 h 1178485"/>
              <a:gd name="connsiteX6" fmla="*/ 101247 w 339665"/>
              <a:gd name="connsiteY6" fmla="*/ 222012 h 1178485"/>
              <a:gd name="connsiteX7" fmla="*/ 112467 w 339665"/>
              <a:gd name="connsiteY7" fmla="*/ 258475 h 1178485"/>
              <a:gd name="connsiteX8" fmla="*/ 126492 w 339665"/>
              <a:gd name="connsiteY8" fmla="*/ 286525 h 1178485"/>
              <a:gd name="connsiteX9" fmla="*/ 126492 w 339665"/>
              <a:gd name="connsiteY9" fmla="*/ 314574 h 1178485"/>
              <a:gd name="connsiteX10" fmla="*/ 126492 w 339665"/>
              <a:gd name="connsiteY10" fmla="*/ 356647 h 1178485"/>
              <a:gd name="connsiteX11" fmla="*/ 138822 w 339665"/>
              <a:gd name="connsiteY11" fmla="*/ 387501 h 1178485"/>
              <a:gd name="connsiteX12" fmla="*/ 168565 w 339665"/>
              <a:gd name="connsiteY12" fmla="*/ 421160 h 1178485"/>
              <a:gd name="connsiteX13" fmla="*/ 193809 w 339665"/>
              <a:gd name="connsiteY13" fmla="*/ 452014 h 1178485"/>
              <a:gd name="connsiteX14" fmla="*/ 199419 w 339665"/>
              <a:gd name="connsiteY14" fmla="*/ 491283 h 1178485"/>
              <a:gd name="connsiteX15" fmla="*/ 179785 w 339665"/>
              <a:gd name="connsiteY15" fmla="*/ 519332 h 1178485"/>
              <a:gd name="connsiteX16" fmla="*/ 165760 w 339665"/>
              <a:gd name="connsiteY16" fmla="*/ 533356 h 1178485"/>
              <a:gd name="connsiteX17" fmla="*/ 160151 w 339665"/>
              <a:gd name="connsiteY17" fmla="*/ 567015 h 1178485"/>
              <a:gd name="connsiteX18" fmla="*/ 160891 w 339665"/>
              <a:gd name="connsiteY18" fmla="*/ 606284 h 1178485"/>
              <a:gd name="connsiteX19" fmla="*/ 178460 w 339665"/>
              <a:gd name="connsiteY19" fmla="*/ 628723 h 1178485"/>
              <a:gd name="connsiteX20" fmla="*/ 207834 w 339665"/>
              <a:gd name="connsiteY20" fmla="*/ 662382 h 1178485"/>
              <a:gd name="connsiteX21" fmla="*/ 247103 w 339665"/>
              <a:gd name="connsiteY21" fmla="*/ 693236 h 1178485"/>
              <a:gd name="connsiteX22" fmla="*/ 252712 w 339665"/>
              <a:gd name="connsiteY22" fmla="*/ 712871 h 1178485"/>
              <a:gd name="connsiteX23" fmla="*/ 263932 w 339665"/>
              <a:gd name="connsiteY23" fmla="*/ 738115 h 1178485"/>
              <a:gd name="connsiteX24" fmla="*/ 277957 w 339665"/>
              <a:gd name="connsiteY24" fmla="*/ 760554 h 1178485"/>
              <a:gd name="connsiteX25" fmla="*/ 286371 w 339665"/>
              <a:gd name="connsiteY25" fmla="*/ 777383 h 1178485"/>
              <a:gd name="connsiteX26" fmla="*/ 291981 w 339665"/>
              <a:gd name="connsiteY26" fmla="*/ 819457 h 1178485"/>
              <a:gd name="connsiteX27" fmla="*/ 297591 w 339665"/>
              <a:gd name="connsiteY27" fmla="*/ 881165 h 1178485"/>
              <a:gd name="connsiteX28" fmla="*/ 294786 w 339665"/>
              <a:gd name="connsiteY28" fmla="*/ 914824 h 1178485"/>
              <a:gd name="connsiteX29" fmla="*/ 306006 w 339665"/>
              <a:gd name="connsiteY29" fmla="*/ 937263 h 1178485"/>
              <a:gd name="connsiteX30" fmla="*/ 280762 w 339665"/>
              <a:gd name="connsiteY30" fmla="*/ 973727 h 1178485"/>
              <a:gd name="connsiteX31" fmla="*/ 261127 w 339665"/>
              <a:gd name="connsiteY31" fmla="*/ 1004581 h 1178485"/>
              <a:gd name="connsiteX32" fmla="*/ 269542 w 339665"/>
              <a:gd name="connsiteY32" fmla="*/ 1024215 h 1178485"/>
              <a:gd name="connsiteX33" fmla="*/ 303201 w 339665"/>
              <a:gd name="connsiteY33" fmla="*/ 1088728 h 1178485"/>
              <a:gd name="connsiteX34" fmla="*/ 325640 w 339665"/>
              <a:gd name="connsiteY34" fmla="*/ 1125192 h 1178485"/>
              <a:gd name="connsiteX35" fmla="*/ 331250 w 339665"/>
              <a:gd name="connsiteY35" fmla="*/ 1156046 h 1178485"/>
              <a:gd name="connsiteX36" fmla="*/ 339665 w 339665"/>
              <a:gd name="connsiteY36" fmla="*/ 1178485 h 1178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665" h="1178485">
                <a:moveTo>
                  <a:pt x="40226" y="0"/>
                </a:moveTo>
                <a:cubicBezTo>
                  <a:pt x="18955" y="7012"/>
                  <a:pt x="5280" y="17650"/>
                  <a:pt x="958" y="31278"/>
                </a:cubicBezTo>
                <a:cubicBezTo>
                  <a:pt x="-3364" y="44906"/>
                  <a:pt x="7962" y="68677"/>
                  <a:pt x="14295" y="81766"/>
                </a:cubicBezTo>
                <a:cubicBezTo>
                  <a:pt x="20628" y="94855"/>
                  <a:pt x="30074" y="99998"/>
                  <a:pt x="38956" y="109815"/>
                </a:cubicBezTo>
                <a:cubicBezTo>
                  <a:pt x="47838" y="119632"/>
                  <a:pt x="60012" y="128514"/>
                  <a:pt x="67589" y="140669"/>
                </a:cubicBezTo>
                <a:cubicBezTo>
                  <a:pt x="75166" y="152824"/>
                  <a:pt x="78808" y="169186"/>
                  <a:pt x="84418" y="182743"/>
                </a:cubicBezTo>
                <a:cubicBezTo>
                  <a:pt x="90028" y="196300"/>
                  <a:pt x="96572" y="209390"/>
                  <a:pt x="101247" y="222012"/>
                </a:cubicBezTo>
                <a:cubicBezTo>
                  <a:pt x="105922" y="234634"/>
                  <a:pt x="108260" y="247723"/>
                  <a:pt x="112467" y="258475"/>
                </a:cubicBezTo>
                <a:cubicBezTo>
                  <a:pt x="116674" y="269227"/>
                  <a:pt x="124155" y="277175"/>
                  <a:pt x="126492" y="286525"/>
                </a:cubicBezTo>
                <a:cubicBezTo>
                  <a:pt x="128829" y="295875"/>
                  <a:pt x="126492" y="314574"/>
                  <a:pt x="126492" y="314574"/>
                </a:cubicBezTo>
                <a:cubicBezTo>
                  <a:pt x="126492" y="326261"/>
                  <a:pt x="124437" y="344493"/>
                  <a:pt x="126492" y="356647"/>
                </a:cubicBezTo>
                <a:cubicBezTo>
                  <a:pt x="128547" y="368801"/>
                  <a:pt x="131810" y="376749"/>
                  <a:pt x="138822" y="387501"/>
                </a:cubicBezTo>
                <a:cubicBezTo>
                  <a:pt x="145834" y="398253"/>
                  <a:pt x="159400" y="410408"/>
                  <a:pt x="168565" y="421160"/>
                </a:cubicBezTo>
                <a:cubicBezTo>
                  <a:pt x="177730" y="431912"/>
                  <a:pt x="188667" y="440327"/>
                  <a:pt x="193809" y="452014"/>
                </a:cubicBezTo>
                <a:cubicBezTo>
                  <a:pt x="198951" y="463701"/>
                  <a:pt x="201756" y="480063"/>
                  <a:pt x="199419" y="491283"/>
                </a:cubicBezTo>
                <a:cubicBezTo>
                  <a:pt x="197082" y="502503"/>
                  <a:pt x="185395" y="512320"/>
                  <a:pt x="179785" y="519332"/>
                </a:cubicBezTo>
                <a:cubicBezTo>
                  <a:pt x="174175" y="526344"/>
                  <a:pt x="169032" y="525409"/>
                  <a:pt x="165760" y="533356"/>
                </a:cubicBezTo>
                <a:cubicBezTo>
                  <a:pt x="162488" y="541303"/>
                  <a:pt x="160963" y="554860"/>
                  <a:pt x="160151" y="567015"/>
                </a:cubicBezTo>
                <a:cubicBezTo>
                  <a:pt x="159340" y="579170"/>
                  <a:pt x="157840" y="595999"/>
                  <a:pt x="160891" y="606284"/>
                </a:cubicBezTo>
                <a:cubicBezTo>
                  <a:pt x="163942" y="616569"/>
                  <a:pt x="170636" y="619373"/>
                  <a:pt x="178460" y="628723"/>
                </a:cubicBezTo>
                <a:cubicBezTo>
                  <a:pt x="186284" y="638073"/>
                  <a:pt x="196394" y="651630"/>
                  <a:pt x="207834" y="662382"/>
                </a:cubicBezTo>
                <a:cubicBezTo>
                  <a:pt x="219274" y="673134"/>
                  <a:pt x="239623" y="684821"/>
                  <a:pt x="247103" y="693236"/>
                </a:cubicBezTo>
                <a:cubicBezTo>
                  <a:pt x="254583" y="701651"/>
                  <a:pt x="249907" y="705391"/>
                  <a:pt x="252712" y="712871"/>
                </a:cubicBezTo>
                <a:cubicBezTo>
                  <a:pt x="255517" y="720351"/>
                  <a:pt x="259725" y="730168"/>
                  <a:pt x="263932" y="738115"/>
                </a:cubicBezTo>
                <a:cubicBezTo>
                  <a:pt x="268139" y="746062"/>
                  <a:pt x="274217" y="754010"/>
                  <a:pt x="277957" y="760554"/>
                </a:cubicBezTo>
                <a:cubicBezTo>
                  <a:pt x="281697" y="767098"/>
                  <a:pt x="284034" y="767566"/>
                  <a:pt x="286371" y="777383"/>
                </a:cubicBezTo>
                <a:cubicBezTo>
                  <a:pt x="288708" y="787200"/>
                  <a:pt x="290111" y="802160"/>
                  <a:pt x="291981" y="819457"/>
                </a:cubicBezTo>
                <a:cubicBezTo>
                  <a:pt x="293851" y="836754"/>
                  <a:pt x="297124" y="865271"/>
                  <a:pt x="297591" y="881165"/>
                </a:cubicBezTo>
                <a:cubicBezTo>
                  <a:pt x="298058" y="897059"/>
                  <a:pt x="293384" y="905474"/>
                  <a:pt x="294786" y="914824"/>
                </a:cubicBezTo>
                <a:cubicBezTo>
                  <a:pt x="296188" y="924174"/>
                  <a:pt x="308343" y="927446"/>
                  <a:pt x="306006" y="937263"/>
                </a:cubicBezTo>
                <a:cubicBezTo>
                  <a:pt x="303669" y="947080"/>
                  <a:pt x="288242" y="962507"/>
                  <a:pt x="280762" y="973727"/>
                </a:cubicBezTo>
                <a:cubicBezTo>
                  <a:pt x="273282" y="984947"/>
                  <a:pt x="262997" y="996166"/>
                  <a:pt x="261127" y="1004581"/>
                </a:cubicBezTo>
                <a:cubicBezTo>
                  <a:pt x="259257" y="1012996"/>
                  <a:pt x="262530" y="1010191"/>
                  <a:pt x="269542" y="1024215"/>
                </a:cubicBezTo>
                <a:cubicBezTo>
                  <a:pt x="276554" y="1038240"/>
                  <a:pt x="293851" y="1071899"/>
                  <a:pt x="303201" y="1088728"/>
                </a:cubicBezTo>
                <a:cubicBezTo>
                  <a:pt x="312551" y="1105557"/>
                  <a:pt x="320965" y="1113972"/>
                  <a:pt x="325640" y="1125192"/>
                </a:cubicBezTo>
                <a:cubicBezTo>
                  <a:pt x="330315" y="1136412"/>
                  <a:pt x="328913" y="1147164"/>
                  <a:pt x="331250" y="1156046"/>
                </a:cubicBezTo>
                <a:cubicBezTo>
                  <a:pt x="333587" y="1164928"/>
                  <a:pt x="336626" y="1171706"/>
                  <a:pt x="339665" y="1178485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317551" y="3169820"/>
            <a:ext cx="472388" cy="33665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2388" h="336654">
                <a:moveTo>
                  <a:pt x="443629" y="0"/>
                </a:moveTo>
                <a:cubicBezTo>
                  <a:pt x="454148" y="23374"/>
                  <a:pt x="464667" y="46749"/>
                  <a:pt x="468874" y="64513"/>
                </a:cubicBezTo>
                <a:cubicBezTo>
                  <a:pt x="473081" y="82277"/>
                  <a:pt x="474016" y="93030"/>
                  <a:pt x="468874" y="106587"/>
                </a:cubicBezTo>
                <a:cubicBezTo>
                  <a:pt x="463732" y="120144"/>
                  <a:pt x="446902" y="132298"/>
                  <a:pt x="438020" y="145855"/>
                </a:cubicBezTo>
                <a:cubicBezTo>
                  <a:pt x="429138" y="159412"/>
                  <a:pt x="422592" y="176242"/>
                  <a:pt x="415580" y="187929"/>
                </a:cubicBezTo>
                <a:cubicBezTo>
                  <a:pt x="408568" y="199616"/>
                  <a:pt x="404361" y="209433"/>
                  <a:pt x="395946" y="215978"/>
                </a:cubicBezTo>
                <a:cubicBezTo>
                  <a:pt x="387531" y="222523"/>
                  <a:pt x="371169" y="222991"/>
                  <a:pt x="365092" y="227198"/>
                </a:cubicBezTo>
                <a:cubicBezTo>
                  <a:pt x="359015" y="231405"/>
                  <a:pt x="363222" y="236080"/>
                  <a:pt x="359482" y="241222"/>
                </a:cubicBezTo>
                <a:cubicBezTo>
                  <a:pt x="355742" y="246364"/>
                  <a:pt x="347795" y="253377"/>
                  <a:pt x="342653" y="258052"/>
                </a:cubicBezTo>
                <a:cubicBezTo>
                  <a:pt x="337511" y="262727"/>
                  <a:pt x="328628" y="269271"/>
                  <a:pt x="328628" y="269271"/>
                </a:cubicBezTo>
                <a:cubicBezTo>
                  <a:pt x="324421" y="272076"/>
                  <a:pt x="325356" y="272076"/>
                  <a:pt x="317409" y="274881"/>
                </a:cubicBezTo>
                <a:cubicBezTo>
                  <a:pt x="309462" y="277686"/>
                  <a:pt x="288425" y="282361"/>
                  <a:pt x="280945" y="286101"/>
                </a:cubicBezTo>
                <a:cubicBezTo>
                  <a:pt x="273465" y="289841"/>
                  <a:pt x="279075" y="291243"/>
                  <a:pt x="272530" y="297320"/>
                </a:cubicBezTo>
                <a:cubicBezTo>
                  <a:pt x="265985" y="303397"/>
                  <a:pt x="252896" y="316020"/>
                  <a:pt x="241676" y="322565"/>
                </a:cubicBezTo>
                <a:cubicBezTo>
                  <a:pt x="230456" y="329110"/>
                  <a:pt x="218769" y="335654"/>
                  <a:pt x="205212" y="336589"/>
                </a:cubicBezTo>
                <a:cubicBezTo>
                  <a:pt x="191655" y="337524"/>
                  <a:pt x="160334" y="328174"/>
                  <a:pt x="160334" y="328174"/>
                </a:cubicBezTo>
                <a:lnTo>
                  <a:pt x="129480" y="322565"/>
                </a:lnTo>
                <a:cubicBezTo>
                  <a:pt x="118260" y="320695"/>
                  <a:pt x="101431" y="318357"/>
                  <a:pt x="93016" y="316955"/>
                </a:cubicBezTo>
                <a:cubicBezTo>
                  <a:pt x="84601" y="315553"/>
                  <a:pt x="85536" y="316020"/>
                  <a:pt x="78991" y="314150"/>
                </a:cubicBezTo>
                <a:cubicBezTo>
                  <a:pt x="72446" y="312280"/>
                  <a:pt x="61227" y="309475"/>
                  <a:pt x="53747" y="305735"/>
                </a:cubicBezTo>
                <a:cubicBezTo>
                  <a:pt x="46267" y="301995"/>
                  <a:pt x="40190" y="295451"/>
                  <a:pt x="34113" y="291711"/>
                </a:cubicBezTo>
                <a:cubicBezTo>
                  <a:pt x="28036" y="287971"/>
                  <a:pt x="17283" y="283296"/>
                  <a:pt x="17283" y="283296"/>
                </a:cubicBezTo>
                <a:cubicBezTo>
                  <a:pt x="13543" y="282361"/>
                  <a:pt x="14479" y="282829"/>
                  <a:pt x="11674" y="286101"/>
                </a:cubicBezTo>
                <a:cubicBezTo>
                  <a:pt x="8869" y="289373"/>
                  <a:pt x="1856" y="297320"/>
                  <a:pt x="454" y="302930"/>
                </a:cubicBezTo>
                <a:cubicBezTo>
                  <a:pt x="-949" y="308540"/>
                  <a:pt x="1155" y="314150"/>
                  <a:pt x="3259" y="31976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7455445" y="134072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6159578" y="1850720"/>
            <a:ext cx="1253794" cy="292230"/>
          </a:xfrm>
          <a:custGeom>
            <a:avLst/>
            <a:gdLst>
              <a:gd name="connsiteX0" fmla="*/ 1253794 w 1253794"/>
              <a:gd name="connsiteY0" fmla="*/ 73447 h 292230"/>
              <a:gd name="connsiteX1" fmla="*/ 1194891 w 1253794"/>
              <a:gd name="connsiteY1" fmla="*/ 112716 h 292230"/>
              <a:gd name="connsiteX2" fmla="*/ 1147207 w 1253794"/>
              <a:gd name="connsiteY2" fmla="*/ 93081 h 292230"/>
              <a:gd name="connsiteX3" fmla="*/ 1113548 w 1253794"/>
              <a:gd name="connsiteY3" fmla="*/ 84667 h 292230"/>
              <a:gd name="connsiteX4" fmla="*/ 1065865 w 1253794"/>
              <a:gd name="connsiteY4" fmla="*/ 81862 h 292230"/>
              <a:gd name="connsiteX5" fmla="*/ 1040621 w 1253794"/>
              <a:gd name="connsiteY5" fmla="*/ 70642 h 292230"/>
              <a:gd name="connsiteX6" fmla="*/ 1023791 w 1253794"/>
              <a:gd name="connsiteY6" fmla="*/ 53813 h 292230"/>
              <a:gd name="connsiteX7" fmla="*/ 1004157 w 1253794"/>
              <a:gd name="connsiteY7" fmla="*/ 34178 h 292230"/>
              <a:gd name="connsiteX8" fmla="*/ 976108 w 1253794"/>
              <a:gd name="connsiteY8" fmla="*/ 17349 h 292230"/>
              <a:gd name="connsiteX9" fmla="*/ 953669 w 1253794"/>
              <a:gd name="connsiteY9" fmla="*/ 25763 h 292230"/>
              <a:gd name="connsiteX10" fmla="*/ 934034 w 1253794"/>
              <a:gd name="connsiteY10" fmla="*/ 36983 h 292230"/>
              <a:gd name="connsiteX11" fmla="*/ 920010 w 1253794"/>
              <a:gd name="connsiteY11" fmla="*/ 51008 h 292230"/>
              <a:gd name="connsiteX12" fmla="*/ 894766 w 1253794"/>
              <a:gd name="connsiteY12" fmla="*/ 59422 h 292230"/>
              <a:gd name="connsiteX13" fmla="*/ 855497 w 1253794"/>
              <a:gd name="connsiteY13" fmla="*/ 42593 h 292230"/>
              <a:gd name="connsiteX14" fmla="*/ 799399 w 1253794"/>
              <a:gd name="connsiteY14" fmla="*/ 22959 h 292230"/>
              <a:gd name="connsiteX15" fmla="*/ 743301 w 1253794"/>
              <a:gd name="connsiteY15" fmla="*/ 3324 h 292230"/>
              <a:gd name="connsiteX16" fmla="*/ 701227 w 1253794"/>
              <a:gd name="connsiteY16" fmla="*/ 519 h 292230"/>
              <a:gd name="connsiteX17" fmla="*/ 650739 w 1253794"/>
              <a:gd name="connsiteY17" fmla="*/ 8934 h 292230"/>
              <a:gd name="connsiteX18" fmla="*/ 611470 w 1253794"/>
              <a:gd name="connsiteY18" fmla="*/ 11739 h 292230"/>
              <a:gd name="connsiteX19" fmla="*/ 560982 w 1253794"/>
              <a:gd name="connsiteY19" fmla="*/ 22959 h 292230"/>
              <a:gd name="connsiteX20" fmla="*/ 510493 w 1253794"/>
              <a:gd name="connsiteY20" fmla="*/ 48203 h 292230"/>
              <a:gd name="connsiteX21" fmla="*/ 476834 w 1253794"/>
              <a:gd name="connsiteY21" fmla="*/ 62227 h 292230"/>
              <a:gd name="connsiteX22" fmla="*/ 409516 w 1253794"/>
              <a:gd name="connsiteY22" fmla="*/ 129545 h 292230"/>
              <a:gd name="connsiteX23" fmla="*/ 345004 w 1253794"/>
              <a:gd name="connsiteY23" fmla="*/ 180033 h 292230"/>
              <a:gd name="connsiteX24" fmla="*/ 269271 w 1253794"/>
              <a:gd name="connsiteY24" fmla="*/ 219302 h 292230"/>
              <a:gd name="connsiteX25" fmla="*/ 182319 w 1253794"/>
              <a:gd name="connsiteY25" fmla="*/ 247351 h 292230"/>
              <a:gd name="connsiteX26" fmla="*/ 106586 w 1253794"/>
              <a:gd name="connsiteY26" fmla="*/ 278205 h 292230"/>
              <a:gd name="connsiteX27" fmla="*/ 56098 w 1253794"/>
              <a:gd name="connsiteY27" fmla="*/ 286620 h 292230"/>
              <a:gd name="connsiteX28" fmla="*/ 0 w 1253794"/>
              <a:gd name="connsiteY28" fmla="*/ 292230 h 29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53794" h="292230">
                <a:moveTo>
                  <a:pt x="1253794" y="73447"/>
                </a:moveTo>
                <a:cubicBezTo>
                  <a:pt x="1233224" y="91445"/>
                  <a:pt x="1212655" y="109444"/>
                  <a:pt x="1194891" y="112716"/>
                </a:cubicBezTo>
                <a:cubicBezTo>
                  <a:pt x="1177126" y="115988"/>
                  <a:pt x="1160764" y="97756"/>
                  <a:pt x="1147207" y="93081"/>
                </a:cubicBezTo>
                <a:cubicBezTo>
                  <a:pt x="1133650" y="88406"/>
                  <a:pt x="1127105" y="86537"/>
                  <a:pt x="1113548" y="84667"/>
                </a:cubicBezTo>
                <a:cubicBezTo>
                  <a:pt x="1099991" y="82797"/>
                  <a:pt x="1078019" y="84200"/>
                  <a:pt x="1065865" y="81862"/>
                </a:cubicBezTo>
                <a:cubicBezTo>
                  <a:pt x="1053710" y="79525"/>
                  <a:pt x="1047633" y="75317"/>
                  <a:pt x="1040621" y="70642"/>
                </a:cubicBezTo>
                <a:cubicBezTo>
                  <a:pt x="1033609" y="65967"/>
                  <a:pt x="1023791" y="53813"/>
                  <a:pt x="1023791" y="53813"/>
                </a:cubicBezTo>
                <a:cubicBezTo>
                  <a:pt x="1017714" y="47736"/>
                  <a:pt x="1012104" y="40255"/>
                  <a:pt x="1004157" y="34178"/>
                </a:cubicBezTo>
                <a:cubicBezTo>
                  <a:pt x="996210" y="28101"/>
                  <a:pt x="984523" y="18751"/>
                  <a:pt x="976108" y="17349"/>
                </a:cubicBezTo>
                <a:cubicBezTo>
                  <a:pt x="967693" y="15947"/>
                  <a:pt x="960681" y="22491"/>
                  <a:pt x="953669" y="25763"/>
                </a:cubicBezTo>
                <a:cubicBezTo>
                  <a:pt x="946657" y="29035"/>
                  <a:pt x="939644" y="32776"/>
                  <a:pt x="934034" y="36983"/>
                </a:cubicBezTo>
                <a:cubicBezTo>
                  <a:pt x="928424" y="41190"/>
                  <a:pt x="926554" y="47268"/>
                  <a:pt x="920010" y="51008"/>
                </a:cubicBezTo>
                <a:cubicBezTo>
                  <a:pt x="913466" y="54748"/>
                  <a:pt x="905518" y="60824"/>
                  <a:pt x="894766" y="59422"/>
                </a:cubicBezTo>
                <a:cubicBezTo>
                  <a:pt x="884014" y="58019"/>
                  <a:pt x="871391" y="48670"/>
                  <a:pt x="855497" y="42593"/>
                </a:cubicBezTo>
                <a:cubicBezTo>
                  <a:pt x="839602" y="36516"/>
                  <a:pt x="799399" y="22959"/>
                  <a:pt x="799399" y="22959"/>
                </a:cubicBezTo>
                <a:cubicBezTo>
                  <a:pt x="780700" y="16414"/>
                  <a:pt x="759663" y="7064"/>
                  <a:pt x="743301" y="3324"/>
                </a:cubicBezTo>
                <a:cubicBezTo>
                  <a:pt x="726939" y="-416"/>
                  <a:pt x="716654" y="-416"/>
                  <a:pt x="701227" y="519"/>
                </a:cubicBezTo>
                <a:cubicBezTo>
                  <a:pt x="685800" y="1454"/>
                  <a:pt x="665698" y="7064"/>
                  <a:pt x="650739" y="8934"/>
                </a:cubicBezTo>
                <a:cubicBezTo>
                  <a:pt x="635779" y="10804"/>
                  <a:pt x="626429" y="9402"/>
                  <a:pt x="611470" y="11739"/>
                </a:cubicBezTo>
                <a:cubicBezTo>
                  <a:pt x="596511" y="14076"/>
                  <a:pt x="577812" y="16882"/>
                  <a:pt x="560982" y="22959"/>
                </a:cubicBezTo>
                <a:cubicBezTo>
                  <a:pt x="544152" y="29036"/>
                  <a:pt x="524518" y="41658"/>
                  <a:pt x="510493" y="48203"/>
                </a:cubicBezTo>
                <a:cubicBezTo>
                  <a:pt x="496468" y="54748"/>
                  <a:pt x="493663" y="48670"/>
                  <a:pt x="476834" y="62227"/>
                </a:cubicBezTo>
                <a:cubicBezTo>
                  <a:pt x="460004" y="75784"/>
                  <a:pt x="431488" y="109911"/>
                  <a:pt x="409516" y="129545"/>
                </a:cubicBezTo>
                <a:cubicBezTo>
                  <a:pt x="387544" y="149179"/>
                  <a:pt x="368378" y="165074"/>
                  <a:pt x="345004" y="180033"/>
                </a:cubicBezTo>
                <a:cubicBezTo>
                  <a:pt x="321630" y="194993"/>
                  <a:pt x="296385" y="208082"/>
                  <a:pt x="269271" y="219302"/>
                </a:cubicBezTo>
                <a:cubicBezTo>
                  <a:pt x="242157" y="230522"/>
                  <a:pt x="209433" y="237534"/>
                  <a:pt x="182319" y="247351"/>
                </a:cubicBezTo>
                <a:cubicBezTo>
                  <a:pt x="155205" y="257168"/>
                  <a:pt x="127623" y="271660"/>
                  <a:pt x="106586" y="278205"/>
                </a:cubicBezTo>
                <a:cubicBezTo>
                  <a:pt x="85549" y="284750"/>
                  <a:pt x="73862" y="284282"/>
                  <a:pt x="56098" y="286620"/>
                </a:cubicBezTo>
                <a:cubicBezTo>
                  <a:pt x="38334" y="288958"/>
                  <a:pt x="19167" y="290594"/>
                  <a:pt x="0" y="29223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7467595" y="1352871"/>
            <a:ext cx="1172452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72452" h="580641">
                <a:moveTo>
                  <a:pt x="2805" y="580641"/>
                </a:moveTo>
                <a:cubicBezTo>
                  <a:pt x="0" y="557968"/>
                  <a:pt x="-2805" y="535295"/>
                  <a:pt x="5610" y="521738"/>
                </a:cubicBezTo>
                <a:cubicBezTo>
                  <a:pt x="14025" y="508181"/>
                  <a:pt x="38802" y="510051"/>
                  <a:pt x="53294" y="499299"/>
                </a:cubicBezTo>
                <a:cubicBezTo>
                  <a:pt x="67786" y="488547"/>
                  <a:pt x="79005" y="469847"/>
                  <a:pt x="92562" y="457225"/>
                </a:cubicBezTo>
                <a:cubicBezTo>
                  <a:pt x="106119" y="444603"/>
                  <a:pt x="122481" y="436188"/>
                  <a:pt x="134636" y="423566"/>
                </a:cubicBezTo>
                <a:cubicBezTo>
                  <a:pt x="146791" y="410944"/>
                  <a:pt x="154738" y="397387"/>
                  <a:pt x="165490" y="381492"/>
                </a:cubicBezTo>
                <a:cubicBezTo>
                  <a:pt x="176242" y="365597"/>
                  <a:pt x="188864" y="347366"/>
                  <a:pt x="199149" y="328199"/>
                </a:cubicBezTo>
                <a:cubicBezTo>
                  <a:pt x="209434" y="309032"/>
                  <a:pt x="217848" y="287528"/>
                  <a:pt x="227198" y="266491"/>
                </a:cubicBezTo>
                <a:cubicBezTo>
                  <a:pt x="236548" y="245454"/>
                  <a:pt x="250105" y="218340"/>
                  <a:pt x="255247" y="201978"/>
                </a:cubicBezTo>
                <a:cubicBezTo>
                  <a:pt x="260389" y="185616"/>
                  <a:pt x="256182" y="180006"/>
                  <a:pt x="258052" y="168319"/>
                </a:cubicBezTo>
                <a:cubicBezTo>
                  <a:pt x="259922" y="156632"/>
                  <a:pt x="265532" y="141673"/>
                  <a:pt x="266467" y="131856"/>
                </a:cubicBezTo>
                <a:cubicBezTo>
                  <a:pt x="267402" y="122039"/>
                  <a:pt x="263195" y="115961"/>
                  <a:pt x="263662" y="109416"/>
                </a:cubicBezTo>
                <a:cubicBezTo>
                  <a:pt x="264129" y="102871"/>
                  <a:pt x="262260" y="101002"/>
                  <a:pt x="269272" y="92587"/>
                </a:cubicBezTo>
                <a:cubicBezTo>
                  <a:pt x="276284" y="84172"/>
                  <a:pt x="298255" y="68745"/>
                  <a:pt x="305735" y="58928"/>
                </a:cubicBezTo>
                <a:cubicBezTo>
                  <a:pt x="313215" y="49111"/>
                  <a:pt x="306203" y="40696"/>
                  <a:pt x="314150" y="33684"/>
                </a:cubicBezTo>
                <a:cubicBezTo>
                  <a:pt x="322097" y="26672"/>
                  <a:pt x="339395" y="21061"/>
                  <a:pt x="353419" y="16854"/>
                </a:cubicBezTo>
                <a:cubicBezTo>
                  <a:pt x="367443" y="12647"/>
                  <a:pt x="381468" y="11245"/>
                  <a:pt x="398297" y="8440"/>
                </a:cubicBezTo>
                <a:cubicBezTo>
                  <a:pt x="415126" y="5635"/>
                  <a:pt x="438501" y="-442"/>
                  <a:pt x="454395" y="25"/>
                </a:cubicBezTo>
                <a:cubicBezTo>
                  <a:pt x="470289" y="492"/>
                  <a:pt x="480574" y="7038"/>
                  <a:pt x="493664" y="11245"/>
                </a:cubicBezTo>
                <a:cubicBezTo>
                  <a:pt x="506754" y="15452"/>
                  <a:pt x="517039" y="23399"/>
                  <a:pt x="532933" y="25269"/>
                </a:cubicBezTo>
                <a:cubicBezTo>
                  <a:pt x="548828" y="27139"/>
                  <a:pt x="569397" y="22931"/>
                  <a:pt x="589031" y="22464"/>
                </a:cubicBezTo>
                <a:cubicBezTo>
                  <a:pt x="608665" y="21997"/>
                  <a:pt x="650739" y="22464"/>
                  <a:pt x="650739" y="22464"/>
                </a:cubicBezTo>
                <a:lnTo>
                  <a:pt x="692813" y="22464"/>
                </a:lnTo>
                <a:lnTo>
                  <a:pt x="740496" y="22464"/>
                </a:lnTo>
                <a:cubicBezTo>
                  <a:pt x="751715" y="22464"/>
                  <a:pt x="748443" y="20127"/>
                  <a:pt x="760130" y="22464"/>
                </a:cubicBezTo>
                <a:cubicBezTo>
                  <a:pt x="771817" y="24801"/>
                  <a:pt x="796127" y="31814"/>
                  <a:pt x="810619" y="36489"/>
                </a:cubicBezTo>
                <a:cubicBezTo>
                  <a:pt x="825111" y="41164"/>
                  <a:pt x="838201" y="46306"/>
                  <a:pt x="847083" y="50513"/>
                </a:cubicBezTo>
                <a:cubicBezTo>
                  <a:pt x="855965" y="54720"/>
                  <a:pt x="857835" y="58928"/>
                  <a:pt x="863912" y="61733"/>
                </a:cubicBezTo>
                <a:cubicBezTo>
                  <a:pt x="869989" y="64538"/>
                  <a:pt x="877001" y="63603"/>
                  <a:pt x="883546" y="67343"/>
                </a:cubicBezTo>
                <a:cubicBezTo>
                  <a:pt x="890091" y="71083"/>
                  <a:pt x="895701" y="81367"/>
                  <a:pt x="903181" y="84172"/>
                </a:cubicBezTo>
                <a:cubicBezTo>
                  <a:pt x="910661" y="86977"/>
                  <a:pt x="928425" y="84172"/>
                  <a:pt x="928425" y="84172"/>
                </a:cubicBezTo>
                <a:cubicBezTo>
                  <a:pt x="940579" y="84172"/>
                  <a:pt x="959746" y="82302"/>
                  <a:pt x="976108" y="84172"/>
                </a:cubicBezTo>
                <a:cubicBezTo>
                  <a:pt x="992470" y="86042"/>
                  <a:pt x="1011638" y="92587"/>
                  <a:pt x="1026597" y="95392"/>
                </a:cubicBezTo>
                <a:cubicBezTo>
                  <a:pt x="1041556" y="98197"/>
                  <a:pt x="1052775" y="100067"/>
                  <a:pt x="1065865" y="101002"/>
                </a:cubicBezTo>
                <a:cubicBezTo>
                  <a:pt x="1078955" y="101937"/>
                  <a:pt x="1091109" y="99132"/>
                  <a:pt x="1105134" y="101002"/>
                </a:cubicBezTo>
                <a:cubicBezTo>
                  <a:pt x="1119159" y="102872"/>
                  <a:pt x="1138793" y="110351"/>
                  <a:pt x="1150013" y="112221"/>
                </a:cubicBezTo>
                <a:cubicBezTo>
                  <a:pt x="1161233" y="114091"/>
                  <a:pt x="1166842" y="113156"/>
                  <a:pt x="1172452" y="112221"/>
                </a:cubicBezTo>
              </a:path>
            </a:pathLst>
          </a:cu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127298" y="2168194"/>
            <a:ext cx="1168348" cy="1279038"/>
          </a:xfrm>
          <a:custGeom>
            <a:avLst/>
            <a:gdLst>
              <a:gd name="connsiteX0" fmla="*/ 23865 w 1168348"/>
              <a:gd name="connsiteY0" fmla="*/ 0 h 1279038"/>
              <a:gd name="connsiteX1" fmla="*/ 7036 w 1168348"/>
              <a:gd name="connsiteY1" fmla="*/ 92562 h 1279038"/>
              <a:gd name="connsiteX2" fmla="*/ 1426 w 1168348"/>
              <a:gd name="connsiteY2" fmla="*/ 129026 h 1279038"/>
              <a:gd name="connsiteX3" fmla="*/ 32280 w 1168348"/>
              <a:gd name="connsiteY3" fmla="*/ 185124 h 1279038"/>
              <a:gd name="connsiteX4" fmla="*/ 68744 w 1168348"/>
              <a:gd name="connsiteY4" fmla="*/ 218783 h 1279038"/>
              <a:gd name="connsiteX5" fmla="*/ 96793 w 1168348"/>
              <a:gd name="connsiteY5" fmla="*/ 238417 h 1279038"/>
              <a:gd name="connsiteX6" fmla="*/ 144476 w 1168348"/>
              <a:gd name="connsiteY6" fmla="*/ 288905 h 1279038"/>
              <a:gd name="connsiteX7" fmla="*/ 186550 w 1168348"/>
              <a:gd name="connsiteY7" fmla="*/ 336589 h 1279038"/>
              <a:gd name="connsiteX8" fmla="*/ 206184 w 1168348"/>
              <a:gd name="connsiteY8" fmla="*/ 375858 h 1279038"/>
              <a:gd name="connsiteX9" fmla="*/ 220209 w 1168348"/>
              <a:gd name="connsiteY9" fmla="*/ 406712 h 1279038"/>
              <a:gd name="connsiteX10" fmla="*/ 259477 w 1168348"/>
              <a:gd name="connsiteY10" fmla="*/ 443175 h 1279038"/>
              <a:gd name="connsiteX11" fmla="*/ 321185 w 1168348"/>
              <a:gd name="connsiteY11" fmla="*/ 476834 h 1279038"/>
              <a:gd name="connsiteX12" fmla="*/ 385698 w 1168348"/>
              <a:gd name="connsiteY12" fmla="*/ 502078 h 1279038"/>
              <a:gd name="connsiteX13" fmla="*/ 458626 w 1168348"/>
              <a:gd name="connsiteY13" fmla="*/ 535737 h 1279038"/>
              <a:gd name="connsiteX14" fmla="*/ 497895 w 1168348"/>
              <a:gd name="connsiteY14" fmla="*/ 549762 h 1279038"/>
              <a:gd name="connsiteX15" fmla="*/ 548383 w 1168348"/>
              <a:gd name="connsiteY15" fmla="*/ 572201 h 1279038"/>
              <a:gd name="connsiteX16" fmla="*/ 590457 w 1168348"/>
              <a:gd name="connsiteY16" fmla="*/ 608665 h 1279038"/>
              <a:gd name="connsiteX17" fmla="*/ 635335 w 1168348"/>
              <a:gd name="connsiteY17" fmla="*/ 642324 h 1279038"/>
              <a:gd name="connsiteX18" fmla="*/ 694238 w 1168348"/>
              <a:gd name="connsiteY18" fmla="*/ 667568 h 1279038"/>
              <a:gd name="connsiteX19" fmla="*/ 725092 w 1168348"/>
              <a:gd name="connsiteY19" fmla="*/ 720861 h 1279038"/>
              <a:gd name="connsiteX20" fmla="*/ 727897 w 1168348"/>
              <a:gd name="connsiteY20" fmla="*/ 788179 h 1279038"/>
              <a:gd name="connsiteX21" fmla="*/ 741922 w 1168348"/>
              <a:gd name="connsiteY21" fmla="*/ 861107 h 1279038"/>
              <a:gd name="connsiteX22" fmla="*/ 769971 w 1168348"/>
              <a:gd name="connsiteY22" fmla="*/ 905985 h 1279038"/>
              <a:gd name="connsiteX23" fmla="*/ 812044 w 1168348"/>
              <a:gd name="connsiteY23" fmla="*/ 939644 h 1279038"/>
              <a:gd name="connsiteX24" fmla="*/ 862533 w 1168348"/>
              <a:gd name="connsiteY24" fmla="*/ 967693 h 1279038"/>
              <a:gd name="connsiteX25" fmla="*/ 932655 w 1168348"/>
              <a:gd name="connsiteY25" fmla="*/ 984523 h 1279038"/>
              <a:gd name="connsiteX26" fmla="*/ 971924 w 1168348"/>
              <a:gd name="connsiteY26" fmla="*/ 1012572 h 1279038"/>
              <a:gd name="connsiteX27" fmla="*/ 1011193 w 1168348"/>
              <a:gd name="connsiteY27" fmla="*/ 1032206 h 1279038"/>
              <a:gd name="connsiteX28" fmla="*/ 1030827 w 1168348"/>
              <a:gd name="connsiteY28" fmla="*/ 1060255 h 1279038"/>
              <a:gd name="connsiteX29" fmla="*/ 1053266 w 1168348"/>
              <a:gd name="connsiteY29" fmla="*/ 1085499 h 1279038"/>
              <a:gd name="connsiteX30" fmla="*/ 1081315 w 1168348"/>
              <a:gd name="connsiteY30" fmla="*/ 1099524 h 1279038"/>
              <a:gd name="connsiteX31" fmla="*/ 1103755 w 1168348"/>
              <a:gd name="connsiteY31" fmla="*/ 1121963 h 1279038"/>
              <a:gd name="connsiteX32" fmla="*/ 1140219 w 1168348"/>
              <a:gd name="connsiteY32" fmla="*/ 1141597 h 1279038"/>
              <a:gd name="connsiteX33" fmla="*/ 1162658 w 1168348"/>
              <a:gd name="connsiteY33" fmla="*/ 1208915 h 1279038"/>
              <a:gd name="connsiteX34" fmla="*/ 1168268 w 1168348"/>
              <a:gd name="connsiteY34" fmla="*/ 1250989 h 1279038"/>
              <a:gd name="connsiteX35" fmla="*/ 1165463 w 1168348"/>
              <a:gd name="connsiteY35" fmla="*/ 1279038 h 127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68348" h="1279038">
                <a:moveTo>
                  <a:pt x="23865" y="0"/>
                </a:moveTo>
                <a:cubicBezTo>
                  <a:pt x="17320" y="35529"/>
                  <a:pt x="10776" y="71058"/>
                  <a:pt x="7036" y="92562"/>
                </a:cubicBezTo>
                <a:cubicBezTo>
                  <a:pt x="3296" y="114066"/>
                  <a:pt x="-2781" y="113599"/>
                  <a:pt x="1426" y="129026"/>
                </a:cubicBezTo>
                <a:cubicBezTo>
                  <a:pt x="5633" y="144453"/>
                  <a:pt x="21060" y="170165"/>
                  <a:pt x="32280" y="185124"/>
                </a:cubicBezTo>
                <a:cubicBezTo>
                  <a:pt x="43500" y="200083"/>
                  <a:pt x="57992" y="209901"/>
                  <a:pt x="68744" y="218783"/>
                </a:cubicBezTo>
                <a:cubicBezTo>
                  <a:pt x="79496" y="227665"/>
                  <a:pt x="84171" y="226730"/>
                  <a:pt x="96793" y="238417"/>
                </a:cubicBezTo>
                <a:cubicBezTo>
                  <a:pt x="109415" y="250104"/>
                  <a:pt x="129517" y="272543"/>
                  <a:pt x="144476" y="288905"/>
                </a:cubicBezTo>
                <a:cubicBezTo>
                  <a:pt x="159435" y="305267"/>
                  <a:pt x="176265" y="322097"/>
                  <a:pt x="186550" y="336589"/>
                </a:cubicBezTo>
                <a:cubicBezTo>
                  <a:pt x="196835" y="351081"/>
                  <a:pt x="200574" y="364171"/>
                  <a:pt x="206184" y="375858"/>
                </a:cubicBezTo>
                <a:cubicBezTo>
                  <a:pt x="211794" y="387545"/>
                  <a:pt x="211327" y="395493"/>
                  <a:pt x="220209" y="406712"/>
                </a:cubicBezTo>
                <a:cubicBezTo>
                  <a:pt x="229091" y="417931"/>
                  <a:pt x="242648" y="431488"/>
                  <a:pt x="259477" y="443175"/>
                </a:cubicBezTo>
                <a:cubicBezTo>
                  <a:pt x="276306" y="454862"/>
                  <a:pt x="300148" y="467017"/>
                  <a:pt x="321185" y="476834"/>
                </a:cubicBezTo>
                <a:cubicBezTo>
                  <a:pt x="342222" y="486651"/>
                  <a:pt x="362791" y="492261"/>
                  <a:pt x="385698" y="502078"/>
                </a:cubicBezTo>
                <a:cubicBezTo>
                  <a:pt x="408605" y="511895"/>
                  <a:pt x="439927" y="527790"/>
                  <a:pt x="458626" y="535737"/>
                </a:cubicBezTo>
                <a:cubicBezTo>
                  <a:pt x="477325" y="543684"/>
                  <a:pt x="482936" y="543685"/>
                  <a:pt x="497895" y="549762"/>
                </a:cubicBezTo>
                <a:cubicBezTo>
                  <a:pt x="512855" y="555839"/>
                  <a:pt x="532956" y="562384"/>
                  <a:pt x="548383" y="572201"/>
                </a:cubicBezTo>
                <a:cubicBezTo>
                  <a:pt x="563810" y="582018"/>
                  <a:pt x="575965" y="596978"/>
                  <a:pt x="590457" y="608665"/>
                </a:cubicBezTo>
                <a:cubicBezTo>
                  <a:pt x="604949" y="620352"/>
                  <a:pt x="618038" y="632507"/>
                  <a:pt x="635335" y="642324"/>
                </a:cubicBezTo>
                <a:cubicBezTo>
                  <a:pt x="652632" y="652141"/>
                  <a:pt x="679278" y="654478"/>
                  <a:pt x="694238" y="667568"/>
                </a:cubicBezTo>
                <a:cubicBezTo>
                  <a:pt x="709198" y="680658"/>
                  <a:pt x="719482" y="700759"/>
                  <a:pt x="725092" y="720861"/>
                </a:cubicBezTo>
                <a:cubicBezTo>
                  <a:pt x="730702" y="740963"/>
                  <a:pt x="725092" y="764805"/>
                  <a:pt x="727897" y="788179"/>
                </a:cubicBezTo>
                <a:cubicBezTo>
                  <a:pt x="730702" y="811553"/>
                  <a:pt x="734910" y="841473"/>
                  <a:pt x="741922" y="861107"/>
                </a:cubicBezTo>
                <a:cubicBezTo>
                  <a:pt x="748934" y="880741"/>
                  <a:pt x="758284" y="892896"/>
                  <a:pt x="769971" y="905985"/>
                </a:cubicBezTo>
                <a:cubicBezTo>
                  <a:pt x="781658" y="919075"/>
                  <a:pt x="796617" y="929359"/>
                  <a:pt x="812044" y="939644"/>
                </a:cubicBezTo>
                <a:cubicBezTo>
                  <a:pt x="827471" y="949929"/>
                  <a:pt x="842431" y="960213"/>
                  <a:pt x="862533" y="967693"/>
                </a:cubicBezTo>
                <a:cubicBezTo>
                  <a:pt x="882635" y="975173"/>
                  <a:pt x="914423" y="977043"/>
                  <a:pt x="932655" y="984523"/>
                </a:cubicBezTo>
                <a:cubicBezTo>
                  <a:pt x="950887" y="992003"/>
                  <a:pt x="958834" y="1004625"/>
                  <a:pt x="971924" y="1012572"/>
                </a:cubicBezTo>
                <a:cubicBezTo>
                  <a:pt x="985014" y="1020519"/>
                  <a:pt x="1001376" y="1024259"/>
                  <a:pt x="1011193" y="1032206"/>
                </a:cubicBezTo>
                <a:cubicBezTo>
                  <a:pt x="1021010" y="1040153"/>
                  <a:pt x="1023815" y="1051373"/>
                  <a:pt x="1030827" y="1060255"/>
                </a:cubicBezTo>
                <a:cubicBezTo>
                  <a:pt x="1037839" y="1069137"/>
                  <a:pt x="1044851" y="1078954"/>
                  <a:pt x="1053266" y="1085499"/>
                </a:cubicBezTo>
                <a:cubicBezTo>
                  <a:pt x="1061681" y="1092044"/>
                  <a:pt x="1072900" y="1093447"/>
                  <a:pt x="1081315" y="1099524"/>
                </a:cubicBezTo>
                <a:cubicBezTo>
                  <a:pt x="1089730" y="1105601"/>
                  <a:pt x="1093938" y="1114951"/>
                  <a:pt x="1103755" y="1121963"/>
                </a:cubicBezTo>
                <a:cubicBezTo>
                  <a:pt x="1113572" y="1128975"/>
                  <a:pt x="1130402" y="1127105"/>
                  <a:pt x="1140219" y="1141597"/>
                </a:cubicBezTo>
                <a:cubicBezTo>
                  <a:pt x="1150036" y="1156089"/>
                  <a:pt x="1157983" y="1190683"/>
                  <a:pt x="1162658" y="1208915"/>
                </a:cubicBezTo>
                <a:cubicBezTo>
                  <a:pt x="1167333" y="1227147"/>
                  <a:pt x="1167801" y="1239302"/>
                  <a:pt x="1168268" y="1250989"/>
                </a:cubicBezTo>
                <a:cubicBezTo>
                  <a:pt x="1168735" y="1262676"/>
                  <a:pt x="1167099" y="1270857"/>
                  <a:pt x="1165463" y="1279038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440066" y="1959869"/>
            <a:ext cx="339559" cy="1171341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27652 w 338997"/>
              <a:gd name="connsiteY0" fmla="*/ 0 h 1180866"/>
              <a:gd name="connsiteX1" fmla="*/ 290 w 338997"/>
              <a:gd name="connsiteY1" fmla="*/ 33659 h 1180866"/>
              <a:gd name="connsiteX2" fmla="*/ 13627 w 338997"/>
              <a:gd name="connsiteY2" fmla="*/ 84147 h 1180866"/>
              <a:gd name="connsiteX3" fmla="*/ 19238 w 338997"/>
              <a:gd name="connsiteY3" fmla="*/ 112196 h 1180866"/>
              <a:gd name="connsiteX4" fmla="*/ 66921 w 338997"/>
              <a:gd name="connsiteY4" fmla="*/ 143050 h 1180866"/>
              <a:gd name="connsiteX5" fmla="*/ 83750 w 338997"/>
              <a:gd name="connsiteY5" fmla="*/ 185124 h 1180866"/>
              <a:gd name="connsiteX6" fmla="*/ 100579 w 338997"/>
              <a:gd name="connsiteY6" fmla="*/ 224393 h 1180866"/>
              <a:gd name="connsiteX7" fmla="*/ 111799 w 338997"/>
              <a:gd name="connsiteY7" fmla="*/ 260856 h 1180866"/>
              <a:gd name="connsiteX8" fmla="*/ 125824 w 338997"/>
              <a:gd name="connsiteY8" fmla="*/ 288906 h 1180866"/>
              <a:gd name="connsiteX9" fmla="*/ 125824 w 338997"/>
              <a:gd name="connsiteY9" fmla="*/ 316955 h 1180866"/>
              <a:gd name="connsiteX10" fmla="*/ 125824 w 338997"/>
              <a:gd name="connsiteY10" fmla="*/ 359028 h 1180866"/>
              <a:gd name="connsiteX11" fmla="*/ 128629 w 338997"/>
              <a:gd name="connsiteY11" fmla="*/ 389882 h 1180866"/>
              <a:gd name="connsiteX12" fmla="*/ 167897 w 338997"/>
              <a:gd name="connsiteY12" fmla="*/ 423541 h 1180866"/>
              <a:gd name="connsiteX13" fmla="*/ 193141 w 338997"/>
              <a:gd name="connsiteY13" fmla="*/ 454395 h 1180866"/>
              <a:gd name="connsiteX14" fmla="*/ 198751 w 338997"/>
              <a:gd name="connsiteY14" fmla="*/ 493664 h 1180866"/>
              <a:gd name="connsiteX15" fmla="*/ 179117 w 338997"/>
              <a:gd name="connsiteY15" fmla="*/ 521713 h 1180866"/>
              <a:gd name="connsiteX16" fmla="*/ 165092 w 338997"/>
              <a:gd name="connsiteY16" fmla="*/ 535737 h 1180866"/>
              <a:gd name="connsiteX17" fmla="*/ 159483 w 338997"/>
              <a:gd name="connsiteY17" fmla="*/ 569396 h 1180866"/>
              <a:gd name="connsiteX18" fmla="*/ 153873 w 338997"/>
              <a:gd name="connsiteY18" fmla="*/ 608665 h 1180866"/>
              <a:gd name="connsiteX19" fmla="*/ 165092 w 338997"/>
              <a:gd name="connsiteY19" fmla="*/ 631104 h 1180866"/>
              <a:gd name="connsiteX20" fmla="*/ 207166 w 338997"/>
              <a:gd name="connsiteY20" fmla="*/ 664763 h 1180866"/>
              <a:gd name="connsiteX21" fmla="*/ 246435 w 338997"/>
              <a:gd name="connsiteY21" fmla="*/ 695617 h 1180866"/>
              <a:gd name="connsiteX22" fmla="*/ 252044 w 338997"/>
              <a:gd name="connsiteY22" fmla="*/ 715252 h 1180866"/>
              <a:gd name="connsiteX23" fmla="*/ 263264 w 338997"/>
              <a:gd name="connsiteY23" fmla="*/ 740496 h 1180866"/>
              <a:gd name="connsiteX24" fmla="*/ 277289 w 338997"/>
              <a:gd name="connsiteY24" fmla="*/ 762935 h 1180866"/>
              <a:gd name="connsiteX25" fmla="*/ 285703 w 338997"/>
              <a:gd name="connsiteY25" fmla="*/ 779764 h 1180866"/>
              <a:gd name="connsiteX26" fmla="*/ 291313 w 338997"/>
              <a:gd name="connsiteY26" fmla="*/ 821838 h 1180866"/>
              <a:gd name="connsiteX27" fmla="*/ 296923 w 338997"/>
              <a:gd name="connsiteY27" fmla="*/ 883546 h 1180866"/>
              <a:gd name="connsiteX28" fmla="*/ 294118 w 338997"/>
              <a:gd name="connsiteY28" fmla="*/ 917205 h 1180866"/>
              <a:gd name="connsiteX29" fmla="*/ 305338 w 338997"/>
              <a:gd name="connsiteY29" fmla="*/ 939644 h 1180866"/>
              <a:gd name="connsiteX30" fmla="*/ 280094 w 338997"/>
              <a:gd name="connsiteY30" fmla="*/ 976108 h 1180866"/>
              <a:gd name="connsiteX31" fmla="*/ 260459 w 338997"/>
              <a:gd name="connsiteY31" fmla="*/ 1006962 h 1180866"/>
              <a:gd name="connsiteX32" fmla="*/ 268874 w 338997"/>
              <a:gd name="connsiteY32" fmla="*/ 1026596 h 1180866"/>
              <a:gd name="connsiteX33" fmla="*/ 302533 w 338997"/>
              <a:gd name="connsiteY33" fmla="*/ 1091109 h 1180866"/>
              <a:gd name="connsiteX34" fmla="*/ 324972 w 338997"/>
              <a:gd name="connsiteY34" fmla="*/ 1127573 h 1180866"/>
              <a:gd name="connsiteX35" fmla="*/ 330582 w 338997"/>
              <a:gd name="connsiteY35" fmla="*/ 1158427 h 1180866"/>
              <a:gd name="connsiteX36" fmla="*/ 338997 w 338997"/>
              <a:gd name="connsiteY36" fmla="*/ 1180866 h 1180866"/>
              <a:gd name="connsiteX0" fmla="*/ 35081 w 339282"/>
              <a:gd name="connsiteY0" fmla="*/ 0 h 1171341"/>
              <a:gd name="connsiteX1" fmla="*/ 575 w 339282"/>
              <a:gd name="connsiteY1" fmla="*/ 24134 h 1171341"/>
              <a:gd name="connsiteX2" fmla="*/ 13912 w 339282"/>
              <a:gd name="connsiteY2" fmla="*/ 74622 h 1171341"/>
              <a:gd name="connsiteX3" fmla="*/ 19523 w 339282"/>
              <a:gd name="connsiteY3" fmla="*/ 102671 h 1171341"/>
              <a:gd name="connsiteX4" fmla="*/ 67206 w 339282"/>
              <a:gd name="connsiteY4" fmla="*/ 133525 h 1171341"/>
              <a:gd name="connsiteX5" fmla="*/ 84035 w 339282"/>
              <a:gd name="connsiteY5" fmla="*/ 175599 h 1171341"/>
              <a:gd name="connsiteX6" fmla="*/ 100864 w 339282"/>
              <a:gd name="connsiteY6" fmla="*/ 214868 h 1171341"/>
              <a:gd name="connsiteX7" fmla="*/ 112084 w 339282"/>
              <a:gd name="connsiteY7" fmla="*/ 251331 h 1171341"/>
              <a:gd name="connsiteX8" fmla="*/ 126109 w 339282"/>
              <a:gd name="connsiteY8" fmla="*/ 279381 h 1171341"/>
              <a:gd name="connsiteX9" fmla="*/ 126109 w 339282"/>
              <a:gd name="connsiteY9" fmla="*/ 307430 h 1171341"/>
              <a:gd name="connsiteX10" fmla="*/ 126109 w 339282"/>
              <a:gd name="connsiteY10" fmla="*/ 349503 h 1171341"/>
              <a:gd name="connsiteX11" fmla="*/ 128914 w 339282"/>
              <a:gd name="connsiteY11" fmla="*/ 380357 h 1171341"/>
              <a:gd name="connsiteX12" fmla="*/ 168182 w 339282"/>
              <a:gd name="connsiteY12" fmla="*/ 414016 h 1171341"/>
              <a:gd name="connsiteX13" fmla="*/ 193426 w 339282"/>
              <a:gd name="connsiteY13" fmla="*/ 444870 h 1171341"/>
              <a:gd name="connsiteX14" fmla="*/ 199036 w 339282"/>
              <a:gd name="connsiteY14" fmla="*/ 484139 h 1171341"/>
              <a:gd name="connsiteX15" fmla="*/ 179402 w 339282"/>
              <a:gd name="connsiteY15" fmla="*/ 512188 h 1171341"/>
              <a:gd name="connsiteX16" fmla="*/ 165377 w 339282"/>
              <a:gd name="connsiteY16" fmla="*/ 526212 h 1171341"/>
              <a:gd name="connsiteX17" fmla="*/ 159768 w 339282"/>
              <a:gd name="connsiteY17" fmla="*/ 559871 h 1171341"/>
              <a:gd name="connsiteX18" fmla="*/ 154158 w 339282"/>
              <a:gd name="connsiteY18" fmla="*/ 599140 h 1171341"/>
              <a:gd name="connsiteX19" fmla="*/ 165377 w 339282"/>
              <a:gd name="connsiteY19" fmla="*/ 621579 h 1171341"/>
              <a:gd name="connsiteX20" fmla="*/ 207451 w 339282"/>
              <a:gd name="connsiteY20" fmla="*/ 655238 h 1171341"/>
              <a:gd name="connsiteX21" fmla="*/ 246720 w 339282"/>
              <a:gd name="connsiteY21" fmla="*/ 686092 h 1171341"/>
              <a:gd name="connsiteX22" fmla="*/ 252329 w 339282"/>
              <a:gd name="connsiteY22" fmla="*/ 705727 h 1171341"/>
              <a:gd name="connsiteX23" fmla="*/ 263549 w 339282"/>
              <a:gd name="connsiteY23" fmla="*/ 730971 h 1171341"/>
              <a:gd name="connsiteX24" fmla="*/ 277574 w 339282"/>
              <a:gd name="connsiteY24" fmla="*/ 753410 h 1171341"/>
              <a:gd name="connsiteX25" fmla="*/ 285988 w 339282"/>
              <a:gd name="connsiteY25" fmla="*/ 770239 h 1171341"/>
              <a:gd name="connsiteX26" fmla="*/ 291598 w 339282"/>
              <a:gd name="connsiteY26" fmla="*/ 812313 h 1171341"/>
              <a:gd name="connsiteX27" fmla="*/ 297208 w 339282"/>
              <a:gd name="connsiteY27" fmla="*/ 874021 h 1171341"/>
              <a:gd name="connsiteX28" fmla="*/ 294403 w 339282"/>
              <a:gd name="connsiteY28" fmla="*/ 907680 h 1171341"/>
              <a:gd name="connsiteX29" fmla="*/ 305623 w 339282"/>
              <a:gd name="connsiteY29" fmla="*/ 930119 h 1171341"/>
              <a:gd name="connsiteX30" fmla="*/ 280379 w 339282"/>
              <a:gd name="connsiteY30" fmla="*/ 966583 h 1171341"/>
              <a:gd name="connsiteX31" fmla="*/ 260744 w 339282"/>
              <a:gd name="connsiteY31" fmla="*/ 997437 h 1171341"/>
              <a:gd name="connsiteX32" fmla="*/ 269159 w 339282"/>
              <a:gd name="connsiteY32" fmla="*/ 1017071 h 1171341"/>
              <a:gd name="connsiteX33" fmla="*/ 302818 w 339282"/>
              <a:gd name="connsiteY33" fmla="*/ 1081584 h 1171341"/>
              <a:gd name="connsiteX34" fmla="*/ 325257 w 339282"/>
              <a:gd name="connsiteY34" fmla="*/ 1118048 h 1171341"/>
              <a:gd name="connsiteX35" fmla="*/ 330867 w 339282"/>
              <a:gd name="connsiteY35" fmla="*/ 1148902 h 1171341"/>
              <a:gd name="connsiteX36" fmla="*/ 339282 w 339282"/>
              <a:gd name="connsiteY36" fmla="*/ 1171341 h 1171341"/>
              <a:gd name="connsiteX0" fmla="*/ 37572 w 339391"/>
              <a:gd name="connsiteY0" fmla="*/ 0 h 1171341"/>
              <a:gd name="connsiteX1" fmla="*/ 684 w 339391"/>
              <a:gd name="connsiteY1" fmla="*/ 24134 h 1171341"/>
              <a:gd name="connsiteX2" fmla="*/ 14021 w 339391"/>
              <a:gd name="connsiteY2" fmla="*/ 74622 h 1171341"/>
              <a:gd name="connsiteX3" fmla="*/ 19632 w 339391"/>
              <a:gd name="connsiteY3" fmla="*/ 102671 h 1171341"/>
              <a:gd name="connsiteX4" fmla="*/ 67315 w 339391"/>
              <a:gd name="connsiteY4" fmla="*/ 133525 h 1171341"/>
              <a:gd name="connsiteX5" fmla="*/ 84144 w 339391"/>
              <a:gd name="connsiteY5" fmla="*/ 175599 h 1171341"/>
              <a:gd name="connsiteX6" fmla="*/ 100973 w 339391"/>
              <a:gd name="connsiteY6" fmla="*/ 214868 h 1171341"/>
              <a:gd name="connsiteX7" fmla="*/ 112193 w 339391"/>
              <a:gd name="connsiteY7" fmla="*/ 251331 h 1171341"/>
              <a:gd name="connsiteX8" fmla="*/ 126218 w 339391"/>
              <a:gd name="connsiteY8" fmla="*/ 279381 h 1171341"/>
              <a:gd name="connsiteX9" fmla="*/ 126218 w 339391"/>
              <a:gd name="connsiteY9" fmla="*/ 307430 h 1171341"/>
              <a:gd name="connsiteX10" fmla="*/ 126218 w 339391"/>
              <a:gd name="connsiteY10" fmla="*/ 349503 h 1171341"/>
              <a:gd name="connsiteX11" fmla="*/ 129023 w 339391"/>
              <a:gd name="connsiteY11" fmla="*/ 380357 h 1171341"/>
              <a:gd name="connsiteX12" fmla="*/ 168291 w 339391"/>
              <a:gd name="connsiteY12" fmla="*/ 414016 h 1171341"/>
              <a:gd name="connsiteX13" fmla="*/ 193535 w 339391"/>
              <a:gd name="connsiteY13" fmla="*/ 444870 h 1171341"/>
              <a:gd name="connsiteX14" fmla="*/ 199145 w 339391"/>
              <a:gd name="connsiteY14" fmla="*/ 484139 h 1171341"/>
              <a:gd name="connsiteX15" fmla="*/ 179511 w 339391"/>
              <a:gd name="connsiteY15" fmla="*/ 512188 h 1171341"/>
              <a:gd name="connsiteX16" fmla="*/ 165486 w 339391"/>
              <a:gd name="connsiteY16" fmla="*/ 526212 h 1171341"/>
              <a:gd name="connsiteX17" fmla="*/ 159877 w 339391"/>
              <a:gd name="connsiteY17" fmla="*/ 559871 h 1171341"/>
              <a:gd name="connsiteX18" fmla="*/ 154267 w 339391"/>
              <a:gd name="connsiteY18" fmla="*/ 599140 h 1171341"/>
              <a:gd name="connsiteX19" fmla="*/ 165486 w 339391"/>
              <a:gd name="connsiteY19" fmla="*/ 621579 h 1171341"/>
              <a:gd name="connsiteX20" fmla="*/ 207560 w 339391"/>
              <a:gd name="connsiteY20" fmla="*/ 655238 h 1171341"/>
              <a:gd name="connsiteX21" fmla="*/ 246829 w 339391"/>
              <a:gd name="connsiteY21" fmla="*/ 686092 h 1171341"/>
              <a:gd name="connsiteX22" fmla="*/ 252438 w 339391"/>
              <a:gd name="connsiteY22" fmla="*/ 705727 h 1171341"/>
              <a:gd name="connsiteX23" fmla="*/ 263658 w 339391"/>
              <a:gd name="connsiteY23" fmla="*/ 730971 h 1171341"/>
              <a:gd name="connsiteX24" fmla="*/ 277683 w 339391"/>
              <a:gd name="connsiteY24" fmla="*/ 753410 h 1171341"/>
              <a:gd name="connsiteX25" fmla="*/ 286097 w 339391"/>
              <a:gd name="connsiteY25" fmla="*/ 770239 h 1171341"/>
              <a:gd name="connsiteX26" fmla="*/ 291707 w 339391"/>
              <a:gd name="connsiteY26" fmla="*/ 812313 h 1171341"/>
              <a:gd name="connsiteX27" fmla="*/ 297317 w 339391"/>
              <a:gd name="connsiteY27" fmla="*/ 874021 h 1171341"/>
              <a:gd name="connsiteX28" fmla="*/ 294512 w 339391"/>
              <a:gd name="connsiteY28" fmla="*/ 907680 h 1171341"/>
              <a:gd name="connsiteX29" fmla="*/ 305732 w 339391"/>
              <a:gd name="connsiteY29" fmla="*/ 930119 h 1171341"/>
              <a:gd name="connsiteX30" fmla="*/ 280488 w 339391"/>
              <a:gd name="connsiteY30" fmla="*/ 966583 h 1171341"/>
              <a:gd name="connsiteX31" fmla="*/ 260853 w 339391"/>
              <a:gd name="connsiteY31" fmla="*/ 997437 h 1171341"/>
              <a:gd name="connsiteX32" fmla="*/ 269268 w 339391"/>
              <a:gd name="connsiteY32" fmla="*/ 1017071 h 1171341"/>
              <a:gd name="connsiteX33" fmla="*/ 302927 w 339391"/>
              <a:gd name="connsiteY33" fmla="*/ 1081584 h 1171341"/>
              <a:gd name="connsiteX34" fmla="*/ 325366 w 339391"/>
              <a:gd name="connsiteY34" fmla="*/ 1118048 h 1171341"/>
              <a:gd name="connsiteX35" fmla="*/ 330976 w 339391"/>
              <a:gd name="connsiteY35" fmla="*/ 1148902 h 1171341"/>
              <a:gd name="connsiteX36" fmla="*/ 339391 w 339391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65654 w 339559"/>
              <a:gd name="connsiteY19" fmla="*/ 621579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07728 w 339559"/>
              <a:gd name="connsiteY20" fmla="*/ 655238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9941 w 339559"/>
              <a:gd name="connsiteY19" fmla="*/ 619197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7253 w 339559"/>
              <a:gd name="connsiteY20" fmla="*/ 648094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29191 w 339559"/>
              <a:gd name="connsiteY11" fmla="*/ 380357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68459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77560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5443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  <a:gd name="connsiteX0" fmla="*/ 37740 w 339559"/>
              <a:gd name="connsiteY0" fmla="*/ 0 h 1171341"/>
              <a:gd name="connsiteX1" fmla="*/ 852 w 339559"/>
              <a:gd name="connsiteY1" fmla="*/ 24134 h 1171341"/>
              <a:gd name="connsiteX2" fmla="*/ 14189 w 339559"/>
              <a:gd name="connsiteY2" fmla="*/ 74622 h 1171341"/>
              <a:gd name="connsiteX3" fmla="*/ 41232 w 339559"/>
              <a:gd name="connsiteY3" fmla="*/ 102671 h 1171341"/>
              <a:gd name="connsiteX4" fmla="*/ 67483 w 339559"/>
              <a:gd name="connsiteY4" fmla="*/ 133525 h 1171341"/>
              <a:gd name="connsiteX5" fmla="*/ 84312 w 339559"/>
              <a:gd name="connsiteY5" fmla="*/ 175599 h 1171341"/>
              <a:gd name="connsiteX6" fmla="*/ 101141 w 339559"/>
              <a:gd name="connsiteY6" fmla="*/ 214868 h 1171341"/>
              <a:gd name="connsiteX7" fmla="*/ 112361 w 339559"/>
              <a:gd name="connsiteY7" fmla="*/ 251331 h 1171341"/>
              <a:gd name="connsiteX8" fmla="*/ 126386 w 339559"/>
              <a:gd name="connsiteY8" fmla="*/ 279381 h 1171341"/>
              <a:gd name="connsiteX9" fmla="*/ 126386 w 339559"/>
              <a:gd name="connsiteY9" fmla="*/ 307430 h 1171341"/>
              <a:gd name="connsiteX10" fmla="*/ 126386 w 339559"/>
              <a:gd name="connsiteY10" fmla="*/ 349503 h 1171341"/>
              <a:gd name="connsiteX11" fmla="*/ 136335 w 339559"/>
              <a:gd name="connsiteY11" fmla="*/ 377976 h 1171341"/>
              <a:gd name="connsiteX12" fmla="*/ 175603 w 339559"/>
              <a:gd name="connsiteY12" fmla="*/ 414016 h 1171341"/>
              <a:gd name="connsiteX13" fmla="*/ 193703 w 339559"/>
              <a:gd name="connsiteY13" fmla="*/ 444870 h 1171341"/>
              <a:gd name="connsiteX14" fmla="*/ 199313 w 339559"/>
              <a:gd name="connsiteY14" fmla="*/ 484139 h 1171341"/>
              <a:gd name="connsiteX15" fmla="*/ 179679 w 339559"/>
              <a:gd name="connsiteY15" fmla="*/ 512188 h 1171341"/>
              <a:gd name="connsiteX16" fmla="*/ 165654 w 339559"/>
              <a:gd name="connsiteY16" fmla="*/ 526212 h 1171341"/>
              <a:gd name="connsiteX17" fmla="*/ 160045 w 339559"/>
              <a:gd name="connsiteY17" fmla="*/ 559871 h 1171341"/>
              <a:gd name="connsiteX18" fmla="*/ 160785 w 339559"/>
              <a:gd name="connsiteY18" fmla="*/ 599140 h 1171341"/>
              <a:gd name="connsiteX19" fmla="*/ 187085 w 339559"/>
              <a:gd name="connsiteY19" fmla="*/ 621578 h 1171341"/>
              <a:gd name="connsiteX20" fmla="*/ 214872 w 339559"/>
              <a:gd name="connsiteY20" fmla="*/ 652856 h 1171341"/>
              <a:gd name="connsiteX21" fmla="*/ 246997 w 339559"/>
              <a:gd name="connsiteY21" fmla="*/ 686092 h 1171341"/>
              <a:gd name="connsiteX22" fmla="*/ 252606 w 339559"/>
              <a:gd name="connsiteY22" fmla="*/ 705727 h 1171341"/>
              <a:gd name="connsiteX23" fmla="*/ 263826 w 339559"/>
              <a:gd name="connsiteY23" fmla="*/ 730971 h 1171341"/>
              <a:gd name="connsiteX24" fmla="*/ 277851 w 339559"/>
              <a:gd name="connsiteY24" fmla="*/ 753410 h 1171341"/>
              <a:gd name="connsiteX25" fmla="*/ 286265 w 339559"/>
              <a:gd name="connsiteY25" fmla="*/ 770239 h 1171341"/>
              <a:gd name="connsiteX26" fmla="*/ 291875 w 339559"/>
              <a:gd name="connsiteY26" fmla="*/ 812313 h 1171341"/>
              <a:gd name="connsiteX27" fmla="*/ 297485 w 339559"/>
              <a:gd name="connsiteY27" fmla="*/ 874021 h 1171341"/>
              <a:gd name="connsiteX28" fmla="*/ 294680 w 339559"/>
              <a:gd name="connsiteY28" fmla="*/ 907680 h 1171341"/>
              <a:gd name="connsiteX29" fmla="*/ 305900 w 339559"/>
              <a:gd name="connsiteY29" fmla="*/ 930119 h 1171341"/>
              <a:gd name="connsiteX30" fmla="*/ 280656 w 339559"/>
              <a:gd name="connsiteY30" fmla="*/ 966583 h 1171341"/>
              <a:gd name="connsiteX31" fmla="*/ 261021 w 339559"/>
              <a:gd name="connsiteY31" fmla="*/ 997437 h 1171341"/>
              <a:gd name="connsiteX32" fmla="*/ 269436 w 339559"/>
              <a:gd name="connsiteY32" fmla="*/ 1017071 h 1171341"/>
              <a:gd name="connsiteX33" fmla="*/ 303095 w 339559"/>
              <a:gd name="connsiteY33" fmla="*/ 1081584 h 1171341"/>
              <a:gd name="connsiteX34" fmla="*/ 325534 w 339559"/>
              <a:gd name="connsiteY34" fmla="*/ 1118048 h 1171341"/>
              <a:gd name="connsiteX35" fmla="*/ 331144 w 339559"/>
              <a:gd name="connsiteY35" fmla="*/ 1148902 h 1171341"/>
              <a:gd name="connsiteX36" fmla="*/ 339559 w 339559"/>
              <a:gd name="connsiteY36" fmla="*/ 1171341 h 117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39559" h="1171341">
                <a:moveTo>
                  <a:pt x="37740" y="0"/>
                </a:moveTo>
                <a:cubicBezTo>
                  <a:pt x="16469" y="7012"/>
                  <a:pt x="4777" y="11697"/>
                  <a:pt x="852" y="24134"/>
                </a:cubicBezTo>
                <a:cubicBezTo>
                  <a:pt x="-3073" y="36571"/>
                  <a:pt x="7459" y="61532"/>
                  <a:pt x="14189" y="74622"/>
                </a:cubicBezTo>
                <a:cubicBezTo>
                  <a:pt x="20919" y="87712"/>
                  <a:pt x="32350" y="92854"/>
                  <a:pt x="41232" y="102671"/>
                </a:cubicBezTo>
                <a:cubicBezTo>
                  <a:pt x="50114" y="112488"/>
                  <a:pt x="60303" y="121370"/>
                  <a:pt x="67483" y="133525"/>
                </a:cubicBezTo>
                <a:cubicBezTo>
                  <a:pt x="74663" y="145680"/>
                  <a:pt x="78702" y="162042"/>
                  <a:pt x="84312" y="175599"/>
                </a:cubicBezTo>
                <a:cubicBezTo>
                  <a:pt x="89922" y="189156"/>
                  <a:pt x="96466" y="202246"/>
                  <a:pt x="101141" y="214868"/>
                </a:cubicBezTo>
                <a:cubicBezTo>
                  <a:pt x="105816" y="227490"/>
                  <a:pt x="108154" y="240579"/>
                  <a:pt x="112361" y="251331"/>
                </a:cubicBezTo>
                <a:cubicBezTo>
                  <a:pt x="116568" y="262083"/>
                  <a:pt x="124049" y="270031"/>
                  <a:pt x="126386" y="279381"/>
                </a:cubicBezTo>
                <a:cubicBezTo>
                  <a:pt x="128723" y="288731"/>
                  <a:pt x="126386" y="307430"/>
                  <a:pt x="126386" y="307430"/>
                </a:cubicBezTo>
                <a:cubicBezTo>
                  <a:pt x="126386" y="319117"/>
                  <a:pt x="124728" y="337745"/>
                  <a:pt x="126386" y="349503"/>
                </a:cubicBezTo>
                <a:cubicBezTo>
                  <a:pt x="128044" y="361261"/>
                  <a:pt x="128132" y="367224"/>
                  <a:pt x="136335" y="377976"/>
                </a:cubicBezTo>
                <a:cubicBezTo>
                  <a:pt x="144538" y="388728"/>
                  <a:pt x="166042" y="402867"/>
                  <a:pt x="175603" y="414016"/>
                </a:cubicBezTo>
                <a:cubicBezTo>
                  <a:pt x="185164" y="425165"/>
                  <a:pt x="189751" y="433183"/>
                  <a:pt x="193703" y="444870"/>
                </a:cubicBezTo>
                <a:cubicBezTo>
                  <a:pt x="197655" y="456557"/>
                  <a:pt x="201650" y="472919"/>
                  <a:pt x="199313" y="484139"/>
                </a:cubicBezTo>
                <a:cubicBezTo>
                  <a:pt x="196976" y="495359"/>
                  <a:pt x="185289" y="505176"/>
                  <a:pt x="179679" y="512188"/>
                </a:cubicBezTo>
                <a:cubicBezTo>
                  <a:pt x="174069" y="519200"/>
                  <a:pt x="168926" y="518265"/>
                  <a:pt x="165654" y="526212"/>
                </a:cubicBezTo>
                <a:cubicBezTo>
                  <a:pt x="162382" y="534159"/>
                  <a:pt x="160857" y="547716"/>
                  <a:pt x="160045" y="559871"/>
                </a:cubicBezTo>
                <a:cubicBezTo>
                  <a:pt x="159234" y="572026"/>
                  <a:pt x="156278" y="588856"/>
                  <a:pt x="160785" y="599140"/>
                </a:cubicBezTo>
                <a:cubicBezTo>
                  <a:pt x="165292" y="609424"/>
                  <a:pt x="178071" y="612625"/>
                  <a:pt x="187085" y="621578"/>
                </a:cubicBezTo>
                <a:cubicBezTo>
                  <a:pt x="196099" y="630531"/>
                  <a:pt x="204887" y="642104"/>
                  <a:pt x="214872" y="652856"/>
                </a:cubicBezTo>
                <a:cubicBezTo>
                  <a:pt x="224857" y="663608"/>
                  <a:pt x="240708" y="677280"/>
                  <a:pt x="246997" y="686092"/>
                </a:cubicBezTo>
                <a:cubicBezTo>
                  <a:pt x="253286" y="694904"/>
                  <a:pt x="249801" y="698247"/>
                  <a:pt x="252606" y="705727"/>
                </a:cubicBezTo>
                <a:cubicBezTo>
                  <a:pt x="255411" y="713207"/>
                  <a:pt x="259619" y="723024"/>
                  <a:pt x="263826" y="730971"/>
                </a:cubicBezTo>
                <a:cubicBezTo>
                  <a:pt x="268033" y="738918"/>
                  <a:pt x="274111" y="746866"/>
                  <a:pt x="277851" y="753410"/>
                </a:cubicBezTo>
                <a:cubicBezTo>
                  <a:pt x="281591" y="759954"/>
                  <a:pt x="283928" y="760422"/>
                  <a:pt x="286265" y="770239"/>
                </a:cubicBezTo>
                <a:cubicBezTo>
                  <a:pt x="288602" y="780056"/>
                  <a:pt x="290005" y="795016"/>
                  <a:pt x="291875" y="812313"/>
                </a:cubicBezTo>
                <a:cubicBezTo>
                  <a:pt x="293745" y="829610"/>
                  <a:pt x="297018" y="858127"/>
                  <a:pt x="297485" y="874021"/>
                </a:cubicBezTo>
                <a:cubicBezTo>
                  <a:pt x="297952" y="889915"/>
                  <a:pt x="293278" y="898330"/>
                  <a:pt x="294680" y="907680"/>
                </a:cubicBezTo>
                <a:cubicBezTo>
                  <a:pt x="296082" y="917030"/>
                  <a:pt x="308237" y="920302"/>
                  <a:pt x="305900" y="930119"/>
                </a:cubicBezTo>
                <a:cubicBezTo>
                  <a:pt x="303563" y="939936"/>
                  <a:pt x="288136" y="955363"/>
                  <a:pt x="280656" y="966583"/>
                </a:cubicBezTo>
                <a:cubicBezTo>
                  <a:pt x="273176" y="977803"/>
                  <a:pt x="262891" y="989022"/>
                  <a:pt x="261021" y="997437"/>
                </a:cubicBezTo>
                <a:cubicBezTo>
                  <a:pt x="259151" y="1005852"/>
                  <a:pt x="262424" y="1003047"/>
                  <a:pt x="269436" y="1017071"/>
                </a:cubicBezTo>
                <a:cubicBezTo>
                  <a:pt x="276448" y="1031096"/>
                  <a:pt x="293745" y="1064755"/>
                  <a:pt x="303095" y="1081584"/>
                </a:cubicBezTo>
                <a:cubicBezTo>
                  <a:pt x="312445" y="1098413"/>
                  <a:pt x="320859" y="1106828"/>
                  <a:pt x="325534" y="1118048"/>
                </a:cubicBezTo>
                <a:cubicBezTo>
                  <a:pt x="330209" y="1129268"/>
                  <a:pt x="328807" y="1140020"/>
                  <a:pt x="331144" y="1148902"/>
                </a:cubicBezTo>
                <a:cubicBezTo>
                  <a:pt x="333481" y="1157784"/>
                  <a:pt x="336520" y="1164562"/>
                  <a:pt x="339559" y="1171341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7330145" y="3174106"/>
            <a:ext cx="477669" cy="353484"/>
          </a:xfrm>
          <a:custGeom>
            <a:avLst/>
            <a:gdLst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34636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2388"/>
              <a:gd name="connsiteY0" fmla="*/ 0 h 336654"/>
              <a:gd name="connsiteX1" fmla="*/ 468874 w 472388"/>
              <a:gd name="connsiteY1" fmla="*/ 64513 h 336654"/>
              <a:gd name="connsiteX2" fmla="*/ 468874 w 472388"/>
              <a:gd name="connsiteY2" fmla="*/ 106587 h 336654"/>
              <a:gd name="connsiteX3" fmla="*/ 438020 w 472388"/>
              <a:gd name="connsiteY3" fmla="*/ 145855 h 336654"/>
              <a:gd name="connsiteX4" fmla="*/ 415580 w 472388"/>
              <a:gd name="connsiteY4" fmla="*/ 187929 h 336654"/>
              <a:gd name="connsiteX5" fmla="*/ 395946 w 472388"/>
              <a:gd name="connsiteY5" fmla="*/ 215978 h 336654"/>
              <a:gd name="connsiteX6" fmla="*/ 365092 w 472388"/>
              <a:gd name="connsiteY6" fmla="*/ 227198 h 336654"/>
              <a:gd name="connsiteX7" fmla="*/ 359482 w 472388"/>
              <a:gd name="connsiteY7" fmla="*/ 241222 h 336654"/>
              <a:gd name="connsiteX8" fmla="*/ 342653 w 472388"/>
              <a:gd name="connsiteY8" fmla="*/ 258052 h 336654"/>
              <a:gd name="connsiteX9" fmla="*/ 328628 w 472388"/>
              <a:gd name="connsiteY9" fmla="*/ 269271 h 336654"/>
              <a:gd name="connsiteX10" fmla="*/ 317409 w 472388"/>
              <a:gd name="connsiteY10" fmla="*/ 274881 h 336654"/>
              <a:gd name="connsiteX11" fmla="*/ 280945 w 472388"/>
              <a:gd name="connsiteY11" fmla="*/ 286101 h 336654"/>
              <a:gd name="connsiteX12" fmla="*/ 272530 w 472388"/>
              <a:gd name="connsiteY12" fmla="*/ 297320 h 336654"/>
              <a:gd name="connsiteX13" fmla="*/ 241676 w 472388"/>
              <a:gd name="connsiteY13" fmla="*/ 322565 h 336654"/>
              <a:gd name="connsiteX14" fmla="*/ 205212 w 472388"/>
              <a:gd name="connsiteY14" fmla="*/ 336589 h 336654"/>
              <a:gd name="connsiteX15" fmla="*/ 160334 w 472388"/>
              <a:gd name="connsiteY15" fmla="*/ 328174 h 336654"/>
              <a:gd name="connsiteX16" fmla="*/ 129480 w 472388"/>
              <a:gd name="connsiteY16" fmla="*/ 322565 h 336654"/>
              <a:gd name="connsiteX17" fmla="*/ 93016 w 472388"/>
              <a:gd name="connsiteY17" fmla="*/ 316955 h 336654"/>
              <a:gd name="connsiteX18" fmla="*/ 78991 w 472388"/>
              <a:gd name="connsiteY18" fmla="*/ 314150 h 336654"/>
              <a:gd name="connsiteX19" fmla="*/ 53747 w 472388"/>
              <a:gd name="connsiteY19" fmla="*/ 305735 h 336654"/>
              <a:gd name="connsiteX20" fmla="*/ 34113 w 472388"/>
              <a:gd name="connsiteY20" fmla="*/ 291711 h 336654"/>
              <a:gd name="connsiteX21" fmla="*/ 17283 w 472388"/>
              <a:gd name="connsiteY21" fmla="*/ 283296 h 336654"/>
              <a:gd name="connsiteX22" fmla="*/ 11674 w 472388"/>
              <a:gd name="connsiteY22" fmla="*/ 286101 h 336654"/>
              <a:gd name="connsiteX23" fmla="*/ 454 w 472388"/>
              <a:gd name="connsiteY23" fmla="*/ 302930 h 336654"/>
              <a:gd name="connsiteX24" fmla="*/ 3259 w 472388"/>
              <a:gd name="connsiteY24" fmla="*/ 319760 h 336654"/>
              <a:gd name="connsiteX0" fmla="*/ 443629 w 478679"/>
              <a:gd name="connsiteY0" fmla="*/ 0 h 336654"/>
              <a:gd name="connsiteX1" fmla="*/ 477289 w 478679"/>
              <a:gd name="connsiteY1" fmla="*/ 64513 h 336654"/>
              <a:gd name="connsiteX2" fmla="*/ 468874 w 478679"/>
              <a:gd name="connsiteY2" fmla="*/ 106587 h 336654"/>
              <a:gd name="connsiteX3" fmla="*/ 438020 w 478679"/>
              <a:gd name="connsiteY3" fmla="*/ 145855 h 336654"/>
              <a:gd name="connsiteX4" fmla="*/ 415580 w 478679"/>
              <a:gd name="connsiteY4" fmla="*/ 187929 h 336654"/>
              <a:gd name="connsiteX5" fmla="*/ 395946 w 478679"/>
              <a:gd name="connsiteY5" fmla="*/ 215978 h 336654"/>
              <a:gd name="connsiteX6" fmla="*/ 365092 w 478679"/>
              <a:gd name="connsiteY6" fmla="*/ 227198 h 336654"/>
              <a:gd name="connsiteX7" fmla="*/ 359482 w 478679"/>
              <a:gd name="connsiteY7" fmla="*/ 241222 h 336654"/>
              <a:gd name="connsiteX8" fmla="*/ 342653 w 478679"/>
              <a:gd name="connsiteY8" fmla="*/ 258052 h 336654"/>
              <a:gd name="connsiteX9" fmla="*/ 328628 w 478679"/>
              <a:gd name="connsiteY9" fmla="*/ 269271 h 336654"/>
              <a:gd name="connsiteX10" fmla="*/ 317409 w 478679"/>
              <a:gd name="connsiteY10" fmla="*/ 274881 h 336654"/>
              <a:gd name="connsiteX11" fmla="*/ 280945 w 478679"/>
              <a:gd name="connsiteY11" fmla="*/ 286101 h 336654"/>
              <a:gd name="connsiteX12" fmla="*/ 272530 w 478679"/>
              <a:gd name="connsiteY12" fmla="*/ 297320 h 336654"/>
              <a:gd name="connsiteX13" fmla="*/ 241676 w 478679"/>
              <a:gd name="connsiteY13" fmla="*/ 322565 h 336654"/>
              <a:gd name="connsiteX14" fmla="*/ 205212 w 478679"/>
              <a:gd name="connsiteY14" fmla="*/ 336589 h 336654"/>
              <a:gd name="connsiteX15" fmla="*/ 160334 w 478679"/>
              <a:gd name="connsiteY15" fmla="*/ 328174 h 336654"/>
              <a:gd name="connsiteX16" fmla="*/ 129480 w 478679"/>
              <a:gd name="connsiteY16" fmla="*/ 322565 h 336654"/>
              <a:gd name="connsiteX17" fmla="*/ 93016 w 478679"/>
              <a:gd name="connsiteY17" fmla="*/ 316955 h 336654"/>
              <a:gd name="connsiteX18" fmla="*/ 78991 w 478679"/>
              <a:gd name="connsiteY18" fmla="*/ 314150 h 336654"/>
              <a:gd name="connsiteX19" fmla="*/ 53747 w 478679"/>
              <a:gd name="connsiteY19" fmla="*/ 305735 h 336654"/>
              <a:gd name="connsiteX20" fmla="*/ 34113 w 478679"/>
              <a:gd name="connsiteY20" fmla="*/ 291711 h 336654"/>
              <a:gd name="connsiteX21" fmla="*/ 17283 w 478679"/>
              <a:gd name="connsiteY21" fmla="*/ 283296 h 336654"/>
              <a:gd name="connsiteX22" fmla="*/ 11674 w 478679"/>
              <a:gd name="connsiteY22" fmla="*/ 286101 h 336654"/>
              <a:gd name="connsiteX23" fmla="*/ 454 w 478679"/>
              <a:gd name="connsiteY23" fmla="*/ 302930 h 336654"/>
              <a:gd name="connsiteX24" fmla="*/ 3259 w 478679"/>
              <a:gd name="connsiteY24" fmla="*/ 319760 h 336654"/>
              <a:gd name="connsiteX0" fmla="*/ 460459 w 477609"/>
              <a:gd name="connsiteY0" fmla="*/ 0 h 342264"/>
              <a:gd name="connsiteX1" fmla="*/ 477289 w 477609"/>
              <a:gd name="connsiteY1" fmla="*/ 70123 h 342264"/>
              <a:gd name="connsiteX2" fmla="*/ 468874 w 477609"/>
              <a:gd name="connsiteY2" fmla="*/ 112197 h 342264"/>
              <a:gd name="connsiteX3" fmla="*/ 438020 w 477609"/>
              <a:gd name="connsiteY3" fmla="*/ 151465 h 342264"/>
              <a:gd name="connsiteX4" fmla="*/ 415580 w 477609"/>
              <a:gd name="connsiteY4" fmla="*/ 193539 h 342264"/>
              <a:gd name="connsiteX5" fmla="*/ 395946 w 477609"/>
              <a:gd name="connsiteY5" fmla="*/ 221588 h 342264"/>
              <a:gd name="connsiteX6" fmla="*/ 365092 w 477609"/>
              <a:gd name="connsiteY6" fmla="*/ 232808 h 342264"/>
              <a:gd name="connsiteX7" fmla="*/ 359482 w 477609"/>
              <a:gd name="connsiteY7" fmla="*/ 246832 h 342264"/>
              <a:gd name="connsiteX8" fmla="*/ 342653 w 477609"/>
              <a:gd name="connsiteY8" fmla="*/ 263662 h 342264"/>
              <a:gd name="connsiteX9" fmla="*/ 328628 w 477609"/>
              <a:gd name="connsiteY9" fmla="*/ 274881 h 342264"/>
              <a:gd name="connsiteX10" fmla="*/ 317409 w 477609"/>
              <a:gd name="connsiteY10" fmla="*/ 280491 h 342264"/>
              <a:gd name="connsiteX11" fmla="*/ 280945 w 477609"/>
              <a:gd name="connsiteY11" fmla="*/ 291711 h 342264"/>
              <a:gd name="connsiteX12" fmla="*/ 272530 w 477609"/>
              <a:gd name="connsiteY12" fmla="*/ 302930 h 342264"/>
              <a:gd name="connsiteX13" fmla="*/ 241676 w 477609"/>
              <a:gd name="connsiteY13" fmla="*/ 328175 h 342264"/>
              <a:gd name="connsiteX14" fmla="*/ 205212 w 477609"/>
              <a:gd name="connsiteY14" fmla="*/ 342199 h 342264"/>
              <a:gd name="connsiteX15" fmla="*/ 160334 w 477609"/>
              <a:gd name="connsiteY15" fmla="*/ 333784 h 342264"/>
              <a:gd name="connsiteX16" fmla="*/ 129480 w 477609"/>
              <a:gd name="connsiteY16" fmla="*/ 328175 h 342264"/>
              <a:gd name="connsiteX17" fmla="*/ 93016 w 477609"/>
              <a:gd name="connsiteY17" fmla="*/ 322565 h 342264"/>
              <a:gd name="connsiteX18" fmla="*/ 78991 w 477609"/>
              <a:gd name="connsiteY18" fmla="*/ 319760 h 342264"/>
              <a:gd name="connsiteX19" fmla="*/ 53747 w 477609"/>
              <a:gd name="connsiteY19" fmla="*/ 311345 h 342264"/>
              <a:gd name="connsiteX20" fmla="*/ 34113 w 477609"/>
              <a:gd name="connsiteY20" fmla="*/ 297321 h 342264"/>
              <a:gd name="connsiteX21" fmla="*/ 17283 w 477609"/>
              <a:gd name="connsiteY21" fmla="*/ 288906 h 342264"/>
              <a:gd name="connsiteX22" fmla="*/ 11674 w 477609"/>
              <a:gd name="connsiteY22" fmla="*/ 291711 h 342264"/>
              <a:gd name="connsiteX23" fmla="*/ 454 w 477609"/>
              <a:gd name="connsiteY23" fmla="*/ 308540 h 342264"/>
              <a:gd name="connsiteX24" fmla="*/ 3259 w 477609"/>
              <a:gd name="connsiteY24" fmla="*/ 325370 h 342264"/>
              <a:gd name="connsiteX0" fmla="*/ 446435 w 478489"/>
              <a:gd name="connsiteY0" fmla="*/ 0 h 353484"/>
              <a:gd name="connsiteX1" fmla="*/ 477289 w 478489"/>
              <a:gd name="connsiteY1" fmla="*/ 81343 h 353484"/>
              <a:gd name="connsiteX2" fmla="*/ 468874 w 478489"/>
              <a:gd name="connsiteY2" fmla="*/ 123417 h 353484"/>
              <a:gd name="connsiteX3" fmla="*/ 438020 w 478489"/>
              <a:gd name="connsiteY3" fmla="*/ 162685 h 353484"/>
              <a:gd name="connsiteX4" fmla="*/ 415580 w 478489"/>
              <a:gd name="connsiteY4" fmla="*/ 204759 h 353484"/>
              <a:gd name="connsiteX5" fmla="*/ 395946 w 478489"/>
              <a:gd name="connsiteY5" fmla="*/ 232808 h 353484"/>
              <a:gd name="connsiteX6" fmla="*/ 365092 w 478489"/>
              <a:gd name="connsiteY6" fmla="*/ 244028 h 353484"/>
              <a:gd name="connsiteX7" fmla="*/ 359482 w 478489"/>
              <a:gd name="connsiteY7" fmla="*/ 258052 h 353484"/>
              <a:gd name="connsiteX8" fmla="*/ 342653 w 478489"/>
              <a:gd name="connsiteY8" fmla="*/ 274882 h 353484"/>
              <a:gd name="connsiteX9" fmla="*/ 328628 w 478489"/>
              <a:gd name="connsiteY9" fmla="*/ 286101 h 353484"/>
              <a:gd name="connsiteX10" fmla="*/ 317409 w 478489"/>
              <a:gd name="connsiteY10" fmla="*/ 291711 h 353484"/>
              <a:gd name="connsiteX11" fmla="*/ 280945 w 478489"/>
              <a:gd name="connsiteY11" fmla="*/ 302931 h 353484"/>
              <a:gd name="connsiteX12" fmla="*/ 272530 w 478489"/>
              <a:gd name="connsiteY12" fmla="*/ 314150 h 353484"/>
              <a:gd name="connsiteX13" fmla="*/ 241676 w 478489"/>
              <a:gd name="connsiteY13" fmla="*/ 339395 h 353484"/>
              <a:gd name="connsiteX14" fmla="*/ 205212 w 478489"/>
              <a:gd name="connsiteY14" fmla="*/ 353419 h 353484"/>
              <a:gd name="connsiteX15" fmla="*/ 160334 w 478489"/>
              <a:gd name="connsiteY15" fmla="*/ 345004 h 353484"/>
              <a:gd name="connsiteX16" fmla="*/ 129480 w 478489"/>
              <a:gd name="connsiteY16" fmla="*/ 339395 h 353484"/>
              <a:gd name="connsiteX17" fmla="*/ 93016 w 478489"/>
              <a:gd name="connsiteY17" fmla="*/ 333785 h 353484"/>
              <a:gd name="connsiteX18" fmla="*/ 78991 w 478489"/>
              <a:gd name="connsiteY18" fmla="*/ 330980 h 353484"/>
              <a:gd name="connsiteX19" fmla="*/ 53747 w 478489"/>
              <a:gd name="connsiteY19" fmla="*/ 322565 h 353484"/>
              <a:gd name="connsiteX20" fmla="*/ 34113 w 478489"/>
              <a:gd name="connsiteY20" fmla="*/ 308541 h 353484"/>
              <a:gd name="connsiteX21" fmla="*/ 17283 w 478489"/>
              <a:gd name="connsiteY21" fmla="*/ 300126 h 353484"/>
              <a:gd name="connsiteX22" fmla="*/ 11674 w 478489"/>
              <a:gd name="connsiteY22" fmla="*/ 302931 h 353484"/>
              <a:gd name="connsiteX23" fmla="*/ 454 w 478489"/>
              <a:gd name="connsiteY23" fmla="*/ 319760 h 353484"/>
              <a:gd name="connsiteX24" fmla="*/ 3259 w 478489"/>
              <a:gd name="connsiteY24" fmla="*/ 336590 h 353484"/>
              <a:gd name="connsiteX0" fmla="*/ 446435 w 481051"/>
              <a:gd name="connsiteY0" fmla="*/ 0 h 353484"/>
              <a:gd name="connsiteX1" fmla="*/ 480094 w 481051"/>
              <a:gd name="connsiteY1" fmla="*/ 72929 h 353484"/>
              <a:gd name="connsiteX2" fmla="*/ 468874 w 481051"/>
              <a:gd name="connsiteY2" fmla="*/ 123417 h 353484"/>
              <a:gd name="connsiteX3" fmla="*/ 438020 w 481051"/>
              <a:gd name="connsiteY3" fmla="*/ 162685 h 353484"/>
              <a:gd name="connsiteX4" fmla="*/ 415580 w 481051"/>
              <a:gd name="connsiteY4" fmla="*/ 204759 h 353484"/>
              <a:gd name="connsiteX5" fmla="*/ 395946 w 481051"/>
              <a:gd name="connsiteY5" fmla="*/ 232808 h 353484"/>
              <a:gd name="connsiteX6" fmla="*/ 365092 w 481051"/>
              <a:gd name="connsiteY6" fmla="*/ 244028 h 353484"/>
              <a:gd name="connsiteX7" fmla="*/ 359482 w 481051"/>
              <a:gd name="connsiteY7" fmla="*/ 258052 h 353484"/>
              <a:gd name="connsiteX8" fmla="*/ 342653 w 481051"/>
              <a:gd name="connsiteY8" fmla="*/ 274882 h 353484"/>
              <a:gd name="connsiteX9" fmla="*/ 328628 w 481051"/>
              <a:gd name="connsiteY9" fmla="*/ 286101 h 353484"/>
              <a:gd name="connsiteX10" fmla="*/ 317409 w 481051"/>
              <a:gd name="connsiteY10" fmla="*/ 291711 h 353484"/>
              <a:gd name="connsiteX11" fmla="*/ 280945 w 481051"/>
              <a:gd name="connsiteY11" fmla="*/ 302931 h 353484"/>
              <a:gd name="connsiteX12" fmla="*/ 272530 w 481051"/>
              <a:gd name="connsiteY12" fmla="*/ 314150 h 353484"/>
              <a:gd name="connsiteX13" fmla="*/ 241676 w 481051"/>
              <a:gd name="connsiteY13" fmla="*/ 339395 h 353484"/>
              <a:gd name="connsiteX14" fmla="*/ 205212 w 481051"/>
              <a:gd name="connsiteY14" fmla="*/ 353419 h 353484"/>
              <a:gd name="connsiteX15" fmla="*/ 160334 w 481051"/>
              <a:gd name="connsiteY15" fmla="*/ 345004 h 353484"/>
              <a:gd name="connsiteX16" fmla="*/ 129480 w 481051"/>
              <a:gd name="connsiteY16" fmla="*/ 339395 h 353484"/>
              <a:gd name="connsiteX17" fmla="*/ 93016 w 481051"/>
              <a:gd name="connsiteY17" fmla="*/ 333785 h 353484"/>
              <a:gd name="connsiteX18" fmla="*/ 78991 w 481051"/>
              <a:gd name="connsiteY18" fmla="*/ 330980 h 353484"/>
              <a:gd name="connsiteX19" fmla="*/ 53747 w 481051"/>
              <a:gd name="connsiteY19" fmla="*/ 322565 h 353484"/>
              <a:gd name="connsiteX20" fmla="*/ 34113 w 481051"/>
              <a:gd name="connsiteY20" fmla="*/ 308541 h 353484"/>
              <a:gd name="connsiteX21" fmla="*/ 17283 w 481051"/>
              <a:gd name="connsiteY21" fmla="*/ 300126 h 353484"/>
              <a:gd name="connsiteX22" fmla="*/ 11674 w 481051"/>
              <a:gd name="connsiteY22" fmla="*/ 302931 h 353484"/>
              <a:gd name="connsiteX23" fmla="*/ 454 w 481051"/>
              <a:gd name="connsiteY23" fmla="*/ 319760 h 353484"/>
              <a:gd name="connsiteX24" fmla="*/ 3259 w 481051"/>
              <a:gd name="connsiteY24" fmla="*/ 336590 h 353484"/>
              <a:gd name="connsiteX0" fmla="*/ 443770 w 478386"/>
              <a:gd name="connsiteY0" fmla="*/ 0 h 353484"/>
              <a:gd name="connsiteX1" fmla="*/ 477429 w 478386"/>
              <a:gd name="connsiteY1" fmla="*/ 72929 h 353484"/>
              <a:gd name="connsiteX2" fmla="*/ 466209 w 478386"/>
              <a:gd name="connsiteY2" fmla="*/ 123417 h 353484"/>
              <a:gd name="connsiteX3" fmla="*/ 435355 w 478386"/>
              <a:gd name="connsiteY3" fmla="*/ 162685 h 353484"/>
              <a:gd name="connsiteX4" fmla="*/ 412915 w 478386"/>
              <a:gd name="connsiteY4" fmla="*/ 204759 h 353484"/>
              <a:gd name="connsiteX5" fmla="*/ 393281 w 478386"/>
              <a:gd name="connsiteY5" fmla="*/ 232808 h 353484"/>
              <a:gd name="connsiteX6" fmla="*/ 362427 w 478386"/>
              <a:gd name="connsiteY6" fmla="*/ 244028 h 353484"/>
              <a:gd name="connsiteX7" fmla="*/ 356817 w 478386"/>
              <a:gd name="connsiteY7" fmla="*/ 258052 h 353484"/>
              <a:gd name="connsiteX8" fmla="*/ 339988 w 478386"/>
              <a:gd name="connsiteY8" fmla="*/ 274882 h 353484"/>
              <a:gd name="connsiteX9" fmla="*/ 325963 w 478386"/>
              <a:gd name="connsiteY9" fmla="*/ 286101 h 353484"/>
              <a:gd name="connsiteX10" fmla="*/ 314744 w 478386"/>
              <a:gd name="connsiteY10" fmla="*/ 291711 h 353484"/>
              <a:gd name="connsiteX11" fmla="*/ 278280 w 478386"/>
              <a:gd name="connsiteY11" fmla="*/ 302931 h 353484"/>
              <a:gd name="connsiteX12" fmla="*/ 269865 w 478386"/>
              <a:gd name="connsiteY12" fmla="*/ 314150 h 353484"/>
              <a:gd name="connsiteX13" fmla="*/ 239011 w 478386"/>
              <a:gd name="connsiteY13" fmla="*/ 339395 h 353484"/>
              <a:gd name="connsiteX14" fmla="*/ 202547 w 478386"/>
              <a:gd name="connsiteY14" fmla="*/ 353419 h 353484"/>
              <a:gd name="connsiteX15" fmla="*/ 157669 w 478386"/>
              <a:gd name="connsiteY15" fmla="*/ 345004 h 353484"/>
              <a:gd name="connsiteX16" fmla="*/ 126815 w 478386"/>
              <a:gd name="connsiteY16" fmla="*/ 339395 h 353484"/>
              <a:gd name="connsiteX17" fmla="*/ 90351 w 478386"/>
              <a:gd name="connsiteY17" fmla="*/ 333785 h 353484"/>
              <a:gd name="connsiteX18" fmla="*/ 76326 w 478386"/>
              <a:gd name="connsiteY18" fmla="*/ 330980 h 353484"/>
              <a:gd name="connsiteX19" fmla="*/ 51082 w 478386"/>
              <a:gd name="connsiteY19" fmla="*/ 322565 h 353484"/>
              <a:gd name="connsiteX20" fmla="*/ 31448 w 478386"/>
              <a:gd name="connsiteY20" fmla="*/ 308541 h 353484"/>
              <a:gd name="connsiteX21" fmla="*/ 14618 w 478386"/>
              <a:gd name="connsiteY21" fmla="*/ 300126 h 353484"/>
              <a:gd name="connsiteX22" fmla="*/ 9009 w 478386"/>
              <a:gd name="connsiteY22" fmla="*/ 302931 h 353484"/>
              <a:gd name="connsiteX23" fmla="*/ 3947 w 478386"/>
              <a:gd name="connsiteY23" fmla="*/ 319760 h 353484"/>
              <a:gd name="connsiteX24" fmla="*/ 594 w 478386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02931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0126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31139 w 478077"/>
              <a:gd name="connsiteY20" fmla="*/ 308541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6017 w 478077"/>
              <a:gd name="connsiteY18" fmla="*/ 330980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0042 w 478077"/>
              <a:gd name="connsiteY17" fmla="*/ 333785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50773 w 478077"/>
              <a:gd name="connsiteY19" fmla="*/ 322565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39395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43461 w 478077"/>
              <a:gd name="connsiteY0" fmla="*/ 0 h 353484"/>
              <a:gd name="connsiteX1" fmla="*/ 477120 w 478077"/>
              <a:gd name="connsiteY1" fmla="*/ 72929 h 353484"/>
              <a:gd name="connsiteX2" fmla="*/ 465900 w 478077"/>
              <a:gd name="connsiteY2" fmla="*/ 123417 h 353484"/>
              <a:gd name="connsiteX3" fmla="*/ 435046 w 478077"/>
              <a:gd name="connsiteY3" fmla="*/ 162685 h 353484"/>
              <a:gd name="connsiteX4" fmla="*/ 412606 w 478077"/>
              <a:gd name="connsiteY4" fmla="*/ 204759 h 353484"/>
              <a:gd name="connsiteX5" fmla="*/ 392972 w 478077"/>
              <a:gd name="connsiteY5" fmla="*/ 232808 h 353484"/>
              <a:gd name="connsiteX6" fmla="*/ 362118 w 478077"/>
              <a:gd name="connsiteY6" fmla="*/ 244028 h 353484"/>
              <a:gd name="connsiteX7" fmla="*/ 356508 w 478077"/>
              <a:gd name="connsiteY7" fmla="*/ 258052 h 353484"/>
              <a:gd name="connsiteX8" fmla="*/ 339679 w 478077"/>
              <a:gd name="connsiteY8" fmla="*/ 274882 h 353484"/>
              <a:gd name="connsiteX9" fmla="*/ 325654 w 478077"/>
              <a:gd name="connsiteY9" fmla="*/ 286101 h 353484"/>
              <a:gd name="connsiteX10" fmla="*/ 314435 w 478077"/>
              <a:gd name="connsiteY10" fmla="*/ 291711 h 353484"/>
              <a:gd name="connsiteX11" fmla="*/ 277971 w 478077"/>
              <a:gd name="connsiteY11" fmla="*/ 302931 h 353484"/>
              <a:gd name="connsiteX12" fmla="*/ 269556 w 478077"/>
              <a:gd name="connsiteY12" fmla="*/ 314150 h 353484"/>
              <a:gd name="connsiteX13" fmla="*/ 238702 w 478077"/>
              <a:gd name="connsiteY13" fmla="*/ 339395 h 353484"/>
              <a:gd name="connsiteX14" fmla="*/ 202238 w 478077"/>
              <a:gd name="connsiteY14" fmla="*/ 353419 h 353484"/>
              <a:gd name="connsiteX15" fmla="*/ 157360 w 478077"/>
              <a:gd name="connsiteY15" fmla="*/ 345004 h 353484"/>
              <a:gd name="connsiteX16" fmla="*/ 126506 w 478077"/>
              <a:gd name="connsiteY16" fmla="*/ 341776 h 353484"/>
              <a:gd name="connsiteX17" fmla="*/ 94805 w 478077"/>
              <a:gd name="connsiteY17" fmla="*/ 338547 h 353484"/>
              <a:gd name="connsiteX18" fmla="*/ 73635 w 478077"/>
              <a:gd name="connsiteY18" fmla="*/ 333361 h 353484"/>
              <a:gd name="connsiteX19" fmla="*/ 46011 w 478077"/>
              <a:gd name="connsiteY19" fmla="*/ 329709 h 353484"/>
              <a:gd name="connsiteX20" fmla="*/ 26376 w 478077"/>
              <a:gd name="connsiteY20" fmla="*/ 313304 h 353484"/>
              <a:gd name="connsiteX21" fmla="*/ 14309 w 478077"/>
              <a:gd name="connsiteY21" fmla="*/ 307269 h 353484"/>
              <a:gd name="connsiteX22" fmla="*/ 8700 w 478077"/>
              <a:gd name="connsiteY22" fmla="*/ 310074 h 353484"/>
              <a:gd name="connsiteX23" fmla="*/ 9795 w 478077"/>
              <a:gd name="connsiteY23" fmla="*/ 322839 h 353484"/>
              <a:gd name="connsiteX24" fmla="*/ 285 w 478077"/>
              <a:gd name="connsiteY24" fmla="*/ 336590 h 353484"/>
              <a:gd name="connsiteX0" fmla="*/ 450605 w 477669"/>
              <a:gd name="connsiteY0" fmla="*/ 0 h 353484"/>
              <a:gd name="connsiteX1" fmla="*/ 477120 w 477669"/>
              <a:gd name="connsiteY1" fmla="*/ 72929 h 353484"/>
              <a:gd name="connsiteX2" fmla="*/ 465900 w 477669"/>
              <a:gd name="connsiteY2" fmla="*/ 123417 h 353484"/>
              <a:gd name="connsiteX3" fmla="*/ 435046 w 477669"/>
              <a:gd name="connsiteY3" fmla="*/ 162685 h 353484"/>
              <a:gd name="connsiteX4" fmla="*/ 412606 w 477669"/>
              <a:gd name="connsiteY4" fmla="*/ 204759 h 353484"/>
              <a:gd name="connsiteX5" fmla="*/ 392972 w 477669"/>
              <a:gd name="connsiteY5" fmla="*/ 232808 h 353484"/>
              <a:gd name="connsiteX6" fmla="*/ 362118 w 477669"/>
              <a:gd name="connsiteY6" fmla="*/ 244028 h 353484"/>
              <a:gd name="connsiteX7" fmla="*/ 356508 w 477669"/>
              <a:gd name="connsiteY7" fmla="*/ 258052 h 353484"/>
              <a:gd name="connsiteX8" fmla="*/ 339679 w 477669"/>
              <a:gd name="connsiteY8" fmla="*/ 274882 h 353484"/>
              <a:gd name="connsiteX9" fmla="*/ 325654 w 477669"/>
              <a:gd name="connsiteY9" fmla="*/ 286101 h 353484"/>
              <a:gd name="connsiteX10" fmla="*/ 314435 w 477669"/>
              <a:gd name="connsiteY10" fmla="*/ 291711 h 353484"/>
              <a:gd name="connsiteX11" fmla="*/ 277971 w 477669"/>
              <a:gd name="connsiteY11" fmla="*/ 302931 h 353484"/>
              <a:gd name="connsiteX12" fmla="*/ 269556 w 477669"/>
              <a:gd name="connsiteY12" fmla="*/ 314150 h 353484"/>
              <a:gd name="connsiteX13" fmla="*/ 238702 w 477669"/>
              <a:gd name="connsiteY13" fmla="*/ 339395 h 353484"/>
              <a:gd name="connsiteX14" fmla="*/ 202238 w 477669"/>
              <a:gd name="connsiteY14" fmla="*/ 353419 h 353484"/>
              <a:gd name="connsiteX15" fmla="*/ 157360 w 477669"/>
              <a:gd name="connsiteY15" fmla="*/ 345004 h 353484"/>
              <a:gd name="connsiteX16" fmla="*/ 126506 w 477669"/>
              <a:gd name="connsiteY16" fmla="*/ 341776 h 353484"/>
              <a:gd name="connsiteX17" fmla="*/ 94805 w 477669"/>
              <a:gd name="connsiteY17" fmla="*/ 338547 h 353484"/>
              <a:gd name="connsiteX18" fmla="*/ 73635 w 477669"/>
              <a:gd name="connsiteY18" fmla="*/ 333361 h 353484"/>
              <a:gd name="connsiteX19" fmla="*/ 46011 w 477669"/>
              <a:gd name="connsiteY19" fmla="*/ 329709 h 353484"/>
              <a:gd name="connsiteX20" fmla="*/ 26376 w 477669"/>
              <a:gd name="connsiteY20" fmla="*/ 313304 h 353484"/>
              <a:gd name="connsiteX21" fmla="*/ 14309 w 477669"/>
              <a:gd name="connsiteY21" fmla="*/ 307269 h 353484"/>
              <a:gd name="connsiteX22" fmla="*/ 8700 w 477669"/>
              <a:gd name="connsiteY22" fmla="*/ 310074 h 353484"/>
              <a:gd name="connsiteX23" fmla="*/ 9795 w 477669"/>
              <a:gd name="connsiteY23" fmla="*/ 322839 h 353484"/>
              <a:gd name="connsiteX24" fmla="*/ 285 w 477669"/>
              <a:gd name="connsiteY24" fmla="*/ 336590 h 35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77669" h="353484">
                <a:moveTo>
                  <a:pt x="450605" y="0"/>
                </a:moveTo>
                <a:cubicBezTo>
                  <a:pt x="461124" y="23374"/>
                  <a:pt x="474571" y="52360"/>
                  <a:pt x="477120" y="72929"/>
                </a:cubicBezTo>
                <a:cubicBezTo>
                  <a:pt x="479669" y="93498"/>
                  <a:pt x="472912" y="108458"/>
                  <a:pt x="465900" y="123417"/>
                </a:cubicBezTo>
                <a:cubicBezTo>
                  <a:pt x="458888" y="138376"/>
                  <a:pt x="443928" y="149128"/>
                  <a:pt x="435046" y="162685"/>
                </a:cubicBezTo>
                <a:cubicBezTo>
                  <a:pt x="426164" y="176242"/>
                  <a:pt x="419618" y="193072"/>
                  <a:pt x="412606" y="204759"/>
                </a:cubicBezTo>
                <a:cubicBezTo>
                  <a:pt x="405594" y="216446"/>
                  <a:pt x="401387" y="226263"/>
                  <a:pt x="392972" y="232808"/>
                </a:cubicBezTo>
                <a:cubicBezTo>
                  <a:pt x="384557" y="239353"/>
                  <a:pt x="368195" y="239821"/>
                  <a:pt x="362118" y="244028"/>
                </a:cubicBezTo>
                <a:cubicBezTo>
                  <a:pt x="356041" y="248235"/>
                  <a:pt x="360248" y="252910"/>
                  <a:pt x="356508" y="258052"/>
                </a:cubicBezTo>
                <a:cubicBezTo>
                  <a:pt x="352768" y="263194"/>
                  <a:pt x="344821" y="270207"/>
                  <a:pt x="339679" y="274882"/>
                </a:cubicBezTo>
                <a:cubicBezTo>
                  <a:pt x="334537" y="279557"/>
                  <a:pt x="325654" y="286101"/>
                  <a:pt x="325654" y="286101"/>
                </a:cubicBezTo>
                <a:cubicBezTo>
                  <a:pt x="321447" y="288906"/>
                  <a:pt x="322382" y="288906"/>
                  <a:pt x="314435" y="291711"/>
                </a:cubicBezTo>
                <a:cubicBezTo>
                  <a:pt x="306488" y="294516"/>
                  <a:pt x="285451" y="299191"/>
                  <a:pt x="277971" y="302931"/>
                </a:cubicBezTo>
                <a:cubicBezTo>
                  <a:pt x="270491" y="306671"/>
                  <a:pt x="276101" y="308073"/>
                  <a:pt x="269556" y="314150"/>
                </a:cubicBezTo>
                <a:cubicBezTo>
                  <a:pt x="263011" y="320227"/>
                  <a:pt x="249922" y="332850"/>
                  <a:pt x="238702" y="339395"/>
                </a:cubicBezTo>
                <a:cubicBezTo>
                  <a:pt x="227482" y="345940"/>
                  <a:pt x="215795" y="352484"/>
                  <a:pt x="202238" y="353419"/>
                </a:cubicBezTo>
                <a:cubicBezTo>
                  <a:pt x="188681" y="354354"/>
                  <a:pt x="157360" y="345004"/>
                  <a:pt x="157360" y="345004"/>
                </a:cubicBezTo>
                <a:lnTo>
                  <a:pt x="126506" y="341776"/>
                </a:lnTo>
                <a:cubicBezTo>
                  <a:pt x="115286" y="339906"/>
                  <a:pt x="103617" y="339949"/>
                  <a:pt x="94805" y="338547"/>
                </a:cubicBezTo>
                <a:cubicBezTo>
                  <a:pt x="85993" y="337145"/>
                  <a:pt x="81767" y="334834"/>
                  <a:pt x="73635" y="333361"/>
                </a:cubicBezTo>
                <a:cubicBezTo>
                  <a:pt x="65503" y="331888"/>
                  <a:pt x="53887" y="333052"/>
                  <a:pt x="46011" y="329709"/>
                </a:cubicBezTo>
                <a:cubicBezTo>
                  <a:pt x="38135" y="326366"/>
                  <a:pt x="31660" y="317044"/>
                  <a:pt x="26376" y="313304"/>
                </a:cubicBezTo>
                <a:cubicBezTo>
                  <a:pt x="21092" y="309564"/>
                  <a:pt x="17255" y="307807"/>
                  <a:pt x="14309" y="307269"/>
                </a:cubicBezTo>
                <a:cubicBezTo>
                  <a:pt x="11363" y="306731"/>
                  <a:pt x="9452" y="307479"/>
                  <a:pt x="8700" y="310074"/>
                </a:cubicBezTo>
                <a:cubicBezTo>
                  <a:pt x="7948" y="312669"/>
                  <a:pt x="11197" y="317229"/>
                  <a:pt x="9795" y="322839"/>
                </a:cubicBezTo>
                <a:cubicBezTo>
                  <a:pt x="8392" y="328449"/>
                  <a:pt x="-1819" y="330980"/>
                  <a:pt x="285" y="336590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3492287" y="1569915"/>
            <a:ext cx="1716063" cy="1222198"/>
          </a:xfrm>
          <a:custGeom>
            <a:avLst/>
            <a:gdLst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12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31941 w 1715923"/>
              <a:gd name="connsiteY6" fmla="*/ 22106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81699 w 1715923"/>
              <a:gd name="connsiteY7" fmla="*/ 25755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0991 w 1715923"/>
              <a:gd name="connsiteY6" fmla="*/ 22741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747 w 1715923"/>
              <a:gd name="connsiteY0" fmla="*/ 0 h 1229284"/>
              <a:gd name="connsiteX1" fmla="*/ 121892 w 1715923"/>
              <a:gd name="connsiteY1" fmla="*/ 45218 h 1229284"/>
              <a:gd name="connsiteX2" fmla="*/ 167110 w 1715923"/>
              <a:gd name="connsiteY2" fmla="*/ 80387 h 1229284"/>
              <a:gd name="connsiteX3" fmla="*/ 197255 w 1715923"/>
              <a:gd name="connsiteY3" fmla="*/ 110532 h 1229284"/>
              <a:gd name="connsiteX4" fmla="*/ 217352 w 1715923"/>
              <a:gd name="connsiteY4" fmla="*/ 135653 h 1229284"/>
              <a:gd name="connsiteX5" fmla="*/ 192231 w 1715923"/>
              <a:gd name="connsiteY5" fmla="*/ 180871 h 1229284"/>
              <a:gd name="connsiteX6" fmla="*/ 157341 w 1715923"/>
              <a:gd name="connsiteY6" fmla="*/ 233764 h 1229284"/>
              <a:gd name="connsiteX7" fmla="*/ 94399 w 1715923"/>
              <a:gd name="connsiteY7" fmla="*/ 263909 h 1229284"/>
              <a:gd name="connsiteX8" fmla="*/ 51554 w 1715923"/>
              <a:gd name="connsiteY8" fmla="*/ 346669 h 1229284"/>
              <a:gd name="connsiteX9" fmla="*/ 46530 w 1715923"/>
              <a:gd name="connsiteY9" fmla="*/ 437104 h 1229284"/>
              <a:gd name="connsiteX10" fmla="*/ 26433 w 1715923"/>
              <a:gd name="connsiteY10" fmla="*/ 497394 h 1229284"/>
              <a:gd name="connsiteX11" fmla="*/ 1312 w 1715923"/>
              <a:gd name="connsiteY11" fmla="*/ 572756 h 1229284"/>
              <a:gd name="connsiteX12" fmla="*/ 11360 w 1715923"/>
              <a:gd name="connsiteY12" fmla="*/ 643095 h 1229284"/>
              <a:gd name="connsiteX13" fmla="*/ 76675 w 1715923"/>
              <a:gd name="connsiteY13" fmla="*/ 663192 h 1229284"/>
              <a:gd name="connsiteX14" fmla="*/ 172134 w 1715923"/>
              <a:gd name="connsiteY14" fmla="*/ 658167 h 1229284"/>
              <a:gd name="connsiteX15" fmla="*/ 232424 w 1715923"/>
              <a:gd name="connsiteY15" fmla="*/ 678264 h 1229284"/>
              <a:gd name="connsiteX16" fmla="*/ 312811 w 1715923"/>
              <a:gd name="connsiteY16" fmla="*/ 713433 h 1229284"/>
              <a:gd name="connsiteX17" fmla="*/ 373101 w 1715923"/>
              <a:gd name="connsiteY17" fmla="*/ 733530 h 1229284"/>
              <a:gd name="connsiteX18" fmla="*/ 493681 w 1715923"/>
              <a:gd name="connsiteY18" fmla="*/ 723482 h 1229284"/>
              <a:gd name="connsiteX19" fmla="*/ 564020 w 1715923"/>
              <a:gd name="connsiteY19" fmla="*/ 748603 h 1229284"/>
              <a:gd name="connsiteX20" fmla="*/ 609237 w 1715923"/>
              <a:gd name="connsiteY20" fmla="*/ 818941 h 1229284"/>
              <a:gd name="connsiteX21" fmla="*/ 624310 w 1715923"/>
              <a:gd name="connsiteY21" fmla="*/ 844062 h 1229284"/>
              <a:gd name="connsiteX22" fmla="*/ 664503 w 1715923"/>
              <a:gd name="connsiteY22" fmla="*/ 869183 h 1229284"/>
              <a:gd name="connsiteX23" fmla="*/ 709721 w 1715923"/>
              <a:gd name="connsiteY23" fmla="*/ 874207 h 1229284"/>
              <a:gd name="connsiteX24" fmla="*/ 744890 w 1715923"/>
              <a:gd name="connsiteY24" fmla="*/ 874207 h 1229284"/>
              <a:gd name="connsiteX25" fmla="*/ 850398 w 1715923"/>
              <a:gd name="connsiteY25" fmla="*/ 899328 h 1229284"/>
              <a:gd name="connsiteX26" fmla="*/ 991075 w 1715923"/>
              <a:gd name="connsiteY26" fmla="*/ 904352 h 1229284"/>
              <a:gd name="connsiteX27" fmla="*/ 1076486 w 1715923"/>
              <a:gd name="connsiteY27" fmla="*/ 914400 h 1229284"/>
              <a:gd name="connsiteX28" fmla="*/ 1161897 w 1715923"/>
              <a:gd name="connsiteY28" fmla="*/ 874207 h 1229284"/>
              <a:gd name="connsiteX29" fmla="*/ 1227211 w 1715923"/>
              <a:gd name="connsiteY29" fmla="*/ 854110 h 1229284"/>
              <a:gd name="connsiteX30" fmla="*/ 1302574 w 1715923"/>
              <a:gd name="connsiteY30" fmla="*/ 859134 h 1229284"/>
              <a:gd name="connsiteX31" fmla="*/ 1332719 w 1715923"/>
              <a:gd name="connsiteY31" fmla="*/ 894304 h 1229284"/>
              <a:gd name="connsiteX32" fmla="*/ 1332719 w 1715923"/>
              <a:gd name="connsiteY32" fmla="*/ 949570 h 1229284"/>
              <a:gd name="connsiteX33" fmla="*/ 1347791 w 1715923"/>
              <a:gd name="connsiteY33" fmla="*/ 999811 h 1229284"/>
              <a:gd name="connsiteX34" fmla="*/ 1393009 w 1715923"/>
              <a:gd name="connsiteY34" fmla="*/ 1019908 h 1229284"/>
              <a:gd name="connsiteX35" fmla="*/ 1443251 w 1715923"/>
              <a:gd name="connsiteY35" fmla="*/ 1029956 h 1229284"/>
              <a:gd name="connsiteX36" fmla="*/ 1513589 w 1715923"/>
              <a:gd name="connsiteY36" fmla="*/ 1065126 h 1229284"/>
              <a:gd name="connsiteX37" fmla="*/ 1543734 w 1715923"/>
              <a:gd name="connsiteY37" fmla="*/ 1100295 h 1229284"/>
              <a:gd name="connsiteX38" fmla="*/ 1558807 w 1715923"/>
              <a:gd name="connsiteY38" fmla="*/ 1155561 h 1229284"/>
              <a:gd name="connsiteX39" fmla="*/ 1583928 w 1715923"/>
              <a:gd name="connsiteY39" fmla="*/ 1185706 h 1229284"/>
              <a:gd name="connsiteX40" fmla="*/ 1614073 w 1715923"/>
              <a:gd name="connsiteY40" fmla="*/ 1225899 h 1229284"/>
              <a:gd name="connsiteX41" fmla="*/ 1664314 w 1715923"/>
              <a:gd name="connsiteY41" fmla="*/ 1225899 h 1229284"/>
              <a:gd name="connsiteX42" fmla="*/ 1709532 w 1715923"/>
              <a:gd name="connsiteY42" fmla="*/ 1215851 h 1229284"/>
              <a:gd name="connsiteX43" fmla="*/ 1714556 w 1715923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3353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64311 w 1715731"/>
              <a:gd name="connsiteY22" fmla="*/ 86918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09529 w 1715731"/>
              <a:gd name="connsiteY23" fmla="*/ 8742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76294 w 1715731"/>
              <a:gd name="connsiteY27" fmla="*/ 91440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61705 w 1715731"/>
              <a:gd name="connsiteY28" fmla="*/ 8742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541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9284"/>
              <a:gd name="connsiteX1" fmla="*/ 121700 w 1715731"/>
              <a:gd name="connsiteY1" fmla="*/ 45218 h 1229284"/>
              <a:gd name="connsiteX2" fmla="*/ 166918 w 1715731"/>
              <a:gd name="connsiteY2" fmla="*/ 80387 h 1229284"/>
              <a:gd name="connsiteX3" fmla="*/ 197063 w 1715731"/>
              <a:gd name="connsiteY3" fmla="*/ 110532 h 1229284"/>
              <a:gd name="connsiteX4" fmla="*/ 217160 w 1715731"/>
              <a:gd name="connsiteY4" fmla="*/ 135653 h 1229284"/>
              <a:gd name="connsiteX5" fmla="*/ 192039 w 1715731"/>
              <a:gd name="connsiteY5" fmla="*/ 180871 h 1229284"/>
              <a:gd name="connsiteX6" fmla="*/ 157149 w 1715731"/>
              <a:gd name="connsiteY6" fmla="*/ 233764 h 1229284"/>
              <a:gd name="connsiteX7" fmla="*/ 94207 w 1715731"/>
              <a:gd name="connsiteY7" fmla="*/ 263909 h 1229284"/>
              <a:gd name="connsiteX8" fmla="*/ 51362 w 1715731"/>
              <a:gd name="connsiteY8" fmla="*/ 346669 h 1229284"/>
              <a:gd name="connsiteX9" fmla="*/ 46338 w 1715731"/>
              <a:gd name="connsiteY9" fmla="*/ 437104 h 1229284"/>
              <a:gd name="connsiteX10" fmla="*/ 26241 w 1715731"/>
              <a:gd name="connsiteY10" fmla="*/ 497394 h 1229284"/>
              <a:gd name="connsiteX11" fmla="*/ 1120 w 1715731"/>
              <a:gd name="connsiteY11" fmla="*/ 572756 h 1229284"/>
              <a:gd name="connsiteX12" fmla="*/ 11168 w 1715731"/>
              <a:gd name="connsiteY12" fmla="*/ 643095 h 1229284"/>
              <a:gd name="connsiteX13" fmla="*/ 70133 w 1715731"/>
              <a:gd name="connsiteY13" fmla="*/ 656842 h 1229284"/>
              <a:gd name="connsiteX14" fmla="*/ 171942 w 1715731"/>
              <a:gd name="connsiteY14" fmla="*/ 658167 h 1229284"/>
              <a:gd name="connsiteX15" fmla="*/ 232232 w 1715731"/>
              <a:gd name="connsiteY15" fmla="*/ 678264 h 1229284"/>
              <a:gd name="connsiteX16" fmla="*/ 312619 w 1715731"/>
              <a:gd name="connsiteY16" fmla="*/ 713433 h 1229284"/>
              <a:gd name="connsiteX17" fmla="*/ 372909 w 1715731"/>
              <a:gd name="connsiteY17" fmla="*/ 714480 h 1229284"/>
              <a:gd name="connsiteX18" fmla="*/ 493489 w 1715731"/>
              <a:gd name="connsiteY18" fmla="*/ 723482 h 1229284"/>
              <a:gd name="connsiteX19" fmla="*/ 563828 w 1715731"/>
              <a:gd name="connsiteY19" fmla="*/ 748603 h 1229284"/>
              <a:gd name="connsiteX20" fmla="*/ 609045 w 1715731"/>
              <a:gd name="connsiteY20" fmla="*/ 818941 h 1229284"/>
              <a:gd name="connsiteX21" fmla="*/ 624118 w 1715731"/>
              <a:gd name="connsiteY21" fmla="*/ 844062 h 1229284"/>
              <a:gd name="connsiteX22" fmla="*/ 657961 w 1715731"/>
              <a:gd name="connsiteY22" fmla="*/ 862833 h 1229284"/>
              <a:gd name="connsiteX23" fmla="*/ 715879 w 1715731"/>
              <a:gd name="connsiteY23" fmla="*/ 861507 h 1229284"/>
              <a:gd name="connsiteX24" fmla="*/ 744698 w 1715731"/>
              <a:gd name="connsiteY24" fmla="*/ 874207 h 1229284"/>
              <a:gd name="connsiteX25" fmla="*/ 850206 w 1715731"/>
              <a:gd name="connsiteY25" fmla="*/ 899328 h 1229284"/>
              <a:gd name="connsiteX26" fmla="*/ 990883 w 1715731"/>
              <a:gd name="connsiteY26" fmla="*/ 904352 h 1229284"/>
              <a:gd name="connsiteX27" fmla="*/ 1050894 w 1715731"/>
              <a:gd name="connsiteY27" fmla="*/ 895350 h 1229284"/>
              <a:gd name="connsiteX28" fmla="*/ 1155355 w 1715731"/>
              <a:gd name="connsiteY28" fmla="*/ 861507 h 1229284"/>
              <a:gd name="connsiteX29" fmla="*/ 1227019 w 1715731"/>
              <a:gd name="connsiteY29" fmla="*/ 841410 h 1229284"/>
              <a:gd name="connsiteX30" fmla="*/ 1302382 w 1715731"/>
              <a:gd name="connsiteY30" fmla="*/ 859134 h 1229284"/>
              <a:gd name="connsiteX31" fmla="*/ 1332527 w 1715731"/>
              <a:gd name="connsiteY31" fmla="*/ 894304 h 1229284"/>
              <a:gd name="connsiteX32" fmla="*/ 1332527 w 1715731"/>
              <a:gd name="connsiteY32" fmla="*/ 949570 h 1229284"/>
              <a:gd name="connsiteX33" fmla="*/ 1347599 w 1715731"/>
              <a:gd name="connsiteY33" fmla="*/ 999811 h 1229284"/>
              <a:gd name="connsiteX34" fmla="*/ 1392817 w 1715731"/>
              <a:gd name="connsiteY34" fmla="*/ 1019908 h 1229284"/>
              <a:gd name="connsiteX35" fmla="*/ 1443059 w 1715731"/>
              <a:gd name="connsiteY35" fmla="*/ 1029956 h 1229284"/>
              <a:gd name="connsiteX36" fmla="*/ 1513397 w 1715731"/>
              <a:gd name="connsiteY36" fmla="*/ 1065126 h 1229284"/>
              <a:gd name="connsiteX37" fmla="*/ 1543542 w 1715731"/>
              <a:gd name="connsiteY37" fmla="*/ 1100295 h 1229284"/>
              <a:gd name="connsiteX38" fmla="*/ 1558615 w 1715731"/>
              <a:gd name="connsiteY38" fmla="*/ 1155561 h 1229284"/>
              <a:gd name="connsiteX39" fmla="*/ 1583736 w 1715731"/>
              <a:gd name="connsiteY39" fmla="*/ 1185706 h 1229284"/>
              <a:gd name="connsiteX40" fmla="*/ 1613881 w 1715731"/>
              <a:gd name="connsiteY40" fmla="*/ 1225899 h 1229284"/>
              <a:gd name="connsiteX41" fmla="*/ 1664122 w 1715731"/>
              <a:gd name="connsiteY41" fmla="*/ 1225899 h 1229284"/>
              <a:gd name="connsiteX42" fmla="*/ 1709340 w 1715731"/>
              <a:gd name="connsiteY42" fmla="*/ 1215851 h 1229284"/>
              <a:gd name="connsiteX43" fmla="*/ 1714364 w 1715731"/>
              <a:gd name="connsiteY43" fmla="*/ 1220875 h 1229284"/>
              <a:gd name="connsiteX0" fmla="*/ 91555 w 1715731"/>
              <a:gd name="connsiteY0" fmla="*/ 0 h 1226118"/>
              <a:gd name="connsiteX1" fmla="*/ 121700 w 1715731"/>
              <a:gd name="connsiteY1" fmla="*/ 45218 h 1226118"/>
              <a:gd name="connsiteX2" fmla="*/ 166918 w 1715731"/>
              <a:gd name="connsiteY2" fmla="*/ 80387 h 1226118"/>
              <a:gd name="connsiteX3" fmla="*/ 197063 w 1715731"/>
              <a:gd name="connsiteY3" fmla="*/ 110532 h 1226118"/>
              <a:gd name="connsiteX4" fmla="*/ 217160 w 1715731"/>
              <a:gd name="connsiteY4" fmla="*/ 135653 h 1226118"/>
              <a:gd name="connsiteX5" fmla="*/ 192039 w 1715731"/>
              <a:gd name="connsiteY5" fmla="*/ 180871 h 1226118"/>
              <a:gd name="connsiteX6" fmla="*/ 157149 w 1715731"/>
              <a:gd name="connsiteY6" fmla="*/ 233764 h 1226118"/>
              <a:gd name="connsiteX7" fmla="*/ 94207 w 1715731"/>
              <a:gd name="connsiteY7" fmla="*/ 263909 h 1226118"/>
              <a:gd name="connsiteX8" fmla="*/ 51362 w 1715731"/>
              <a:gd name="connsiteY8" fmla="*/ 346669 h 1226118"/>
              <a:gd name="connsiteX9" fmla="*/ 46338 w 1715731"/>
              <a:gd name="connsiteY9" fmla="*/ 437104 h 1226118"/>
              <a:gd name="connsiteX10" fmla="*/ 26241 w 1715731"/>
              <a:gd name="connsiteY10" fmla="*/ 497394 h 1226118"/>
              <a:gd name="connsiteX11" fmla="*/ 1120 w 1715731"/>
              <a:gd name="connsiteY11" fmla="*/ 572756 h 1226118"/>
              <a:gd name="connsiteX12" fmla="*/ 11168 w 1715731"/>
              <a:gd name="connsiteY12" fmla="*/ 643095 h 1226118"/>
              <a:gd name="connsiteX13" fmla="*/ 70133 w 1715731"/>
              <a:gd name="connsiteY13" fmla="*/ 656842 h 1226118"/>
              <a:gd name="connsiteX14" fmla="*/ 171942 w 1715731"/>
              <a:gd name="connsiteY14" fmla="*/ 658167 h 1226118"/>
              <a:gd name="connsiteX15" fmla="*/ 232232 w 1715731"/>
              <a:gd name="connsiteY15" fmla="*/ 678264 h 1226118"/>
              <a:gd name="connsiteX16" fmla="*/ 312619 w 1715731"/>
              <a:gd name="connsiteY16" fmla="*/ 713433 h 1226118"/>
              <a:gd name="connsiteX17" fmla="*/ 372909 w 1715731"/>
              <a:gd name="connsiteY17" fmla="*/ 714480 h 1226118"/>
              <a:gd name="connsiteX18" fmla="*/ 493489 w 1715731"/>
              <a:gd name="connsiteY18" fmla="*/ 723482 h 1226118"/>
              <a:gd name="connsiteX19" fmla="*/ 563828 w 1715731"/>
              <a:gd name="connsiteY19" fmla="*/ 748603 h 1226118"/>
              <a:gd name="connsiteX20" fmla="*/ 609045 w 1715731"/>
              <a:gd name="connsiteY20" fmla="*/ 818941 h 1226118"/>
              <a:gd name="connsiteX21" fmla="*/ 624118 w 1715731"/>
              <a:gd name="connsiteY21" fmla="*/ 844062 h 1226118"/>
              <a:gd name="connsiteX22" fmla="*/ 657961 w 1715731"/>
              <a:gd name="connsiteY22" fmla="*/ 862833 h 1226118"/>
              <a:gd name="connsiteX23" fmla="*/ 715879 w 1715731"/>
              <a:gd name="connsiteY23" fmla="*/ 861507 h 1226118"/>
              <a:gd name="connsiteX24" fmla="*/ 744698 w 1715731"/>
              <a:gd name="connsiteY24" fmla="*/ 874207 h 1226118"/>
              <a:gd name="connsiteX25" fmla="*/ 850206 w 1715731"/>
              <a:gd name="connsiteY25" fmla="*/ 899328 h 1226118"/>
              <a:gd name="connsiteX26" fmla="*/ 990883 w 1715731"/>
              <a:gd name="connsiteY26" fmla="*/ 904352 h 1226118"/>
              <a:gd name="connsiteX27" fmla="*/ 1050894 w 1715731"/>
              <a:gd name="connsiteY27" fmla="*/ 895350 h 1226118"/>
              <a:gd name="connsiteX28" fmla="*/ 1155355 w 1715731"/>
              <a:gd name="connsiteY28" fmla="*/ 861507 h 1226118"/>
              <a:gd name="connsiteX29" fmla="*/ 1227019 w 1715731"/>
              <a:gd name="connsiteY29" fmla="*/ 841410 h 1226118"/>
              <a:gd name="connsiteX30" fmla="*/ 1302382 w 1715731"/>
              <a:gd name="connsiteY30" fmla="*/ 859134 h 1226118"/>
              <a:gd name="connsiteX31" fmla="*/ 1332527 w 1715731"/>
              <a:gd name="connsiteY31" fmla="*/ 894304 h 1226118"/>
              <a:gd name="connsiteX32" fmla="*/ 1332527 w 1715731"/>
              <a:gd name="connsiteY32" fmla="*/ 949570 h 1226118"/>
              <a:gd name="connsiteX33" fmla="*/ 1347599 w 1715731"/>
              <a:gd name="connsiteY33" fmla="*/ 999811 h 1226118"/>
              <a:gd name="connsiteX34" fmla="*/ 1392817 w 1715731"/>
              <a:gd name="connsiteY34" fmla="*/ 1019908 h 1226118"/>
              <a:gd name="connsiteX35" fmla="*/ 1443059 w 1715731"/>
              <a:gd name="connsiteY35" fmla="*/ 1029956 h 1226118"/>
              <a:gd name="connsiteX36" fmla="*/ 1513397 w 1715731"/>
              <a:gd name="connsiteY36" fmla="*/ 1065126 h 1226118"/>
              <a:gd name="connsiteX37" fmla="*/ 1543542 w 1715731"/>
              <a:gd name="connsiteY37" fmla="*/ 1100295 h 1226118"/>
              <a:gd name="connsiteX38" fmla="*/ 1558615 w 1715731"/>
              <a:gd name="connsiteY38" fmla="*/ 1155561 h 1226118"/>
              <a:gd name="connsiteX39" fmla="*/ 1583736 w 1715731"/>
              <a:gd name="connsiteY39" fmla="*/ 1185706 h 1226118"/>
              <a:gd name="connsiteX40" fmla="*/ 1601181 w 1715731"/>
              <a:gd name="connsiteY40" fmla="*/ 1219549 h 1226118"/>
              <a:gd name="connsiteX41" fmla="*/ 1664122 w 1715731"/>
              <a:gd name="connsiteY41" fmla="*/ 1225899 h 1226118"/>
              <a:gd name="connsiteX42" fmla="*/ 1709340 w 1715731"/>
              <a:gd name="connsiteY42" fmla="*/ 1215851 h 1226118"/>
              <a:gd name="connsiteX43" fmla="*/ 1714364 w 1715731"/>
              <a:gd name="connsiteY43" fmla="*/ 1220875 h 122611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615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  <a:gd name="connsiteX0" fmla="*/ 91555 w 1716063"/>
              <a:gd name="connsiteY0" fmla="*/ 0 h 1222198"/>
              <a:gd name="connsiteX1" fmla="*/ 121700 w 1716063"/>
              <a:gd name="connsiteY1" fmla="*/ 45218 h 1222198"/>
              <a:gd name="connsiteX2" fmla="*/ 166918 w 1716063"/>
              <a:gd name="connsiteY2" fmla="*/ 80387 h 1222198"/>
              <a:gd name="connsiteX3" fmla="*/ 197063 w 1716063"/>
              <a:gd name="connsiteY3" fmla="*/ 110532 h 1222198"/>
              <a:gd name="connsiteX4" fmla="*/ 217160 w 1716063"/>
              <a:gd name="connsiteY4" fmla="*/ 135653 h 1222198"/>
              <a:gd name="connsiteX5" fmla="*/ 192039 w 1716063"/>
              <a:gd name="connsiteY5" fmla="*/ 180871 h 1222198"/>
              <a:gd name="connsiteX6" fmla="*/ 157149 w 1716063"/>
              <a:gd name="connsiteY6" fmla="*/ 233764 h 1222198"/>
              <a:gd name="connsiteX7" fmla="*/ 94207 w 1716063"/>
              <a:gd name="connsiteY7" fmla="*/ 263909 h 1222198"/>
              <a:gd name="connsiteX8" fmla="*/ 51362 w 1716063"/>
              <a:gd name="connsiteY8" fmla="*/ 346669 h 1222198"/>
              <a:gd name="connsiteX9" fmla="*/ 46338 w 1716063"/>
              <a:gd name="connsiteY9" fmla="*/ 437104 h 1222198"/>
              <a:gd name="connsiteX10" fmla="*/ 26241 w 1716063"/>
              <a:gd name="connsiteY10" fmla="*/ 497394 h 1222198"/>
              <a:gd name="connsiteX11" fmla="*/ 1120 w 1716063"/>
              <a:gd name="connsiteY11" fmla="*/ 572756 h 1222198"/>
              <a:gd name="connsiteX12" fmla="*/ 11168 w 1716063"/>
              <a:gd name="connsiteY12" fmla="*/ 643095 h 1222198"/>
              <a:gd name="connsiteX13" fmla="*/ 70133 w 1716063"/>
              <a:gd name="connsiteY13" fmla="*/ 656842 h 1222198"/>
              <a:gd name="connsiteX14" fmla="*/ 171942 w 1716063"/>
              <a:gd name="connsiteY14" fmla="*/ 658167 h 1222198"/>
              <a:gd name="connsiteX15" fmla="*/ 232232 w 1716063"/>
              <a:gd name="connsiteY15" fmla="*/ 678264 h 1222198"/>
              <a:gd name="connsiteX16" fmla="*/ 312619 w 1716063"/>
              <a:gd name="connsiteY16" fmla="*/ 713433 h 1222198"/>
              <a:gd name="connsiteX17" fmla="*/ 372909 w 1716063"/>
              <a:gd name="connsiteY17" fmla="*/ 714480 h 1222198"/>
              <a:gd name="connsiteX18" fmla="*/ 493489 w 1716063"/>
              <a:gd name="connsiteY18" fmla="*/ 723482 h 1222198"/>
              <a:gd name="connsiteX19" fmla="*/ 563828 w 1716063"/>
              <a:gd name="connsiteY19" fmla="*/ 748603 h 1222198"/>
              <a:gd name="connsiteX20" fmla="*/ 609045 w 1716063"/>
              <a:gd name="connsiteY20" fmla="*/ 818941 h 1222198"/>
              <a:gd name="connsiteX21" fmla="*/ 624118 w 1716063"/>
              <a:gd name="connsiteY21" fmla="*/ 844062 h 1222198"/>
              <a:gd name="connsiteX22" fmla="*/ 657961 w 1716063"/>
              <a:gd name="connsiteY22" fmla="*/ 862833 h 1222198"/>
              <a:gd name="connsiteX23" fmla="*/ 715879 w 1716063"/>
              <a:gd name="connsiteY23" fmla="*/ 861507 h 1222198"/>
              <a:gd name="connsiteX24" fmla="*/ 744698 w 1716063"/>
              <a:gd name="connsiteY24" fmla="*/ 874207 h 1222198"/>
              <a:gd name="connsiteX25" fmla="*/ 850206 w 1716063"/>
              <a:gd name="connsiteY25" fmla="*/ 899328 h 1222198"/>
              <a:gd name="connsiteX26" fmla="*/ 990883 w 1716063"/>
              <a:gd name="connsiteY26" fmla="*/ 904352 h 1222198"/>
              <a:gd name="connsiteX27" fmla="*/ 1050894 w 1716063"/>
              <a:gd name="connsiteY27" fmla="*/ 895350 h 1222198"/>
              <a:gd name="connsiteX28" fmla="*/ 1155355 w 1716063"/>
              <a:gd name="connsiteY28" fmla="*/ 848807 h 1222198"/>
              <a:gd name="connsiteX29" fmla="*/ 1227019 w 1716063"/>
              <a:gd name="connsiteY29" fmla="*/ 841410 h 1222198"/>
              <a:gd name="connsiteX30" fmla="*/ 1302382 w 1716063"/>
              <a:gd name="connsiteY30" fmla="*/ 859134 h 1222198"/>
              <a:gd name="connsiteX31" fmla="*/ 1332527 w 1716063"/>
              <a:gd name="connsiteY31" fmla="*/ 894304 h 1222198"/>
              <a:gd name="connsiteX32" fmla="*/ 1332527 w 1716063"/>
              <a:gd name="connsiteY32" fmla="*/ 949570 h 1222198"/>
              <a:gd name="connsiteX33" fmla="*/ 1347599 w 1716063"/>
              <a:gd name="connsiteY33" fmla="*/ 999811 h 1222198"/>
              <a:gd name="connsiteX34" fmla="*/ 1392817 w 1716063"/>
              <a:gd name="connsiteY34" fmla="*/ 1019908 h 1222198"/>
              <a:gd name="connsiteX35" fmla="*/ 1443059 w 1716063"/>
              <a:gd name="connsiteY35" fmla="*/ 1029956 h 1222198"/>
              <a:gd name="connsiteX36" fmla="*/ 1513397 w 1716063"/>
              <a:gd name="connsiteY36" fmla="*/ 1065126 h 1222198"/>
              <a:gd name="connsiteX37" fmla="*/ 1543542 w 1716063"/>
              <a:gd name="connsiteY37" fmla="*/ 1100295 h 1222198"/>
              <a:gd name="connsiteX38" fmla="*/ 1558615 w 1716063"/>
              <a:gd name="connsiteY38" fmla="*/ 1155561 h 1222198"/>
              <a:gd name="connsiteX39" fmla="*/ 1583736 w 1716063"/>
              <a:gd name="connsiteY39" fmla="*/ 1185706 h 1222198"/>
              <a:gd name="connsiteX40" fmla="*/ 1601181 w 1716063"/>
              <a:gd name="connsiteY40" fmla="*/ 1219549 h 1222198"/>
              <a:gd name="connsiteX41" fmla="*/ 1657772 w 1716063"/>
              <a:gd name="connsiteY41" fmla="*/ 1219549 h 1222198"/>
              <a:gd name="connsiteX42" fmla="*/ 1709340 w 1716063"/>
              <a:gd name="connsiteY42" fmla="*/ 1215851 h 1222198"/>
              <a:gd name="connsiteX43" fmla="*/ 1714364 w 1716063"/>
              <a:gd name="connsiteY43" fmla="*/ 1220875 h 1222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16063" h="1222198">
                <a:moveTo>
                  <a:pt x="91555" y="0"/>
                </a:moveTo>
                <a:cubicBezTo>
                  <a:pt x="100347" y="15910"/>
                  <a:pt x="109139" y="31820"/>
                  <a:pt x="121700" y="45218"/>
                </a:cubicBezTo>
                <a:cubicBezTo>
                  <a:pt x="134261" y="58616"/>
                  <a:pt x="154358" y="69501"/>
                  <a:pt x="166918" y="80387"/>
                </a:cubicBezTo>
                <a:cubicBezTo>
                  <a:pt x="179478" y="91273"/>
                  <a:pt x="188689" y="101321"/>
                  <a:pt x="197063" y="110532"/>
                </a:cubicBezTo>
                <a:cubicBezTo>
                  <a:pt x="205437" y="119743"/>
                  <a:pt x="217997" y="123930"/>
                  <a:pt x="217160" y="135653"/>
                </a:cubicBezTo>
                <a:cubicBezTo>
                  <a:pt x="216323" y="147376"/>
                  <a:pt x="202041" y="164519"/>
                  <a:pt x="192039" y="180871"/>
                </a:cubicBezTo>
                <a:cubicBezTo>
                  <a:pt x="182037" y="197223"/>
                  <a:pt x="173454" y="219924"/>
                  <a:pt x="157149" y="233764"/>
                </a:cubicBezTo>
                <a:cubicBezTo>
                  <a:pt x="140844" y="247604"/>
                  <a:pt x="111838" y="245092"/>
                  <a:pt x="94207" y="263909"/>
                </a:cubicBezTo>
                <a:cubicBezTo>
                  <a:pt x="76576" y="282726"/>
                  <a:pt x="59340" y="317803"/>
                  <a:pt x="51362" y="346669"/>
                </a:cubicBezTo>
                <a:cubicBezTo>
                  <a:pt x="43384" y="375535"/>
                  <a:pt x="50525" y="411983"/>
                  <a:pt x="46338" y="437104"/>
                </a:cubicBezTo>
                <a:cubicBezTo>
                  <a:pt x="42151" y="462225"/>
                  <a:pt x="26241" y="497394"/>
                  <a:pt x="26241" y="497394"/>
                </a:cubicBezTo>
                <a:cubicBezTo>
                  <a:pt x="18705" y="520003"/>
                  <a:pt x="3632" y="548473"/>
                  <a:pt x="1120" y="572756"/>
                </a:cubicBezTo>
                <a:cubicBezTo>
                  <a:pt x="-1392" y="597039"/>
                  <a:pt x="-334" y="629081"/>
                  <a:pt x="11168" y="643095"/>
                </a:cubicBezTo>
                <a:cubicBezTo>
                  <a:pt x="22670" y="657109"/>
                  <a:pt x="43337" y="654330"/>
                  <a:pt x="70133" y="656842"/>
                </a:cubicBezTo>
                <a:cubicBezTo>
                  <a:pt x="96929" y="659354"/>
                  <a:pt x="144926" y="654597"/>
                  <a:pt x="171942" y="658167"/>
                </a:cubicBezTo>
                <a:cubicBezTo>
                  <a:pt x="198958" y="661737"/>
                  <a:pt x="208786" y="669053"/>
                  <a:pt x="232232" y="678264"/>
                </a:cubicBezTo>
                <a:cubicBezTo>
                  <a:pt x="255678" y="687475"/>
                  <a:pt x="289173" y="707397"/>
                  <a:pt x="312619" y="713433"/>
                </a:cubicBezTo>
                <a:cubicBezTo>
                  <a:pt x="336065" y="719469"/>
                  <a:pt x="342764" y="712805"/>
                  <a:pt x="372909" y="714480"/>
                </a:cubicBezTo>
                <a:cubicBezTo>
                  <a:pt x="403054" y="716155"/>
                  <a:pt x="461669" y="717795"/>
                  <a:pt x="493489" y="723482"/>
                </a:cubicBezTo>
                <a:cubicBezTo>
                  <a:pt x="525309" y="729169"/>
                  <a:pt x="544569" y="732693"/>
                  <a:pt x="563828" y="748603"/>
                </a:cubicBezTo>
                <a:cubicBezTo>
                  <a:pt x="583087" y="764513"/>
                  <a:pt x="598997" y="803031"/>
                  <a:pt x="609045" y="818941"/>
                </a:cubicBezTo>
                <a:cubicBezTo>
                  <a:pt x="619093" y="834851"/>
                  <a:pt x="615965" y="836747"/>
                  <a:pt x="624118" y="844062"/>
                </a:cubicBezTo>
                <a:cubicBezTo>
                  <a:pt x="632271" y="851377"/>
                  <a:pt x="642668" y="859926"/>
                  <a:pt x="657961" y="862833"/>
                </a:cubicBezTo>
                <a:cubicBezTo>
                  <a:pt x="673255" y="865741"/>
                  <a:pt x="701423" y="859611"/>
                  <a:pt x="715879" y="861507"/>
                </a:cubicBezTo>
                <a:cubicBezTo>
                  <a:pt x="730335" y="863403"/>
                  <a:pt x="722310" y="867904"/>
                  <a:pt x="744698" y="874207"/>
                </a:cubicBezTo>
                <a:cubicBezTo>
                  <a:pt x="767086" y="880510"/>
                  <a:pt x="809175" y="894304"/>
                  <a:pt x="850206" y="899328"/>
                </a:cubicBezTo>
                <a:cubicBezTo>
                  <a:pt x="891237" y="904352"/>
                  <a:pt x="957435" y="905015"/>
                  <a:pt x="990883" y="904352"/>
                </a:cubicBezTo>
                <a:cubicBezTo>
                  <a:pt x="1024331" y="903689"/>
                  <a:pt x="1023482" y="904607"/>
                  <a:pt x="1050894" y="895350"/>
                </a:cubicBezTo>
                <a:cubicBezTo>
                  <a:pt x="1078306" y="886093"/>
                  <a:pt x="1126001" y="857797"/>
                  <a:pt x="1155355" y="848807"/>
                </a:cubicBezTo>
                <a:cubicBezTo>
                  <a:pt x="1184709" y="839817"/>
                  <a:pt x="1202514" y="839689"/>
                  <a:pt x="1227019" y="841410"/>
                </a:cubicBezTo>
                <a:cubicBezTo>
                  <a:pt x="1251524" y="843131"/>
                  <a:pt x="1284797" y="850318"/>
                  <a:pt x="1302382" y="859134"/>
                </a:cubicBezTo>
                <a:cubicBezTo>
                  <a:pt x="1319967" y="867950"/>
                  <a:pt x="1327503" y="879231"/>
                  <a:pt x="1332527" y="894304"/>
                </a:cubicBezTo>
                <a:cubicBezTo>
                  <a:pt x="1337551" y="909377"/>
                  <a:pt x="1330015" y="931986"/>
                  <a:pt x="1332527" y="949570"/>
                </a:cubicBezTo>
                <a:cubicBezTo>
                  <a:pt x="1335039" y="967154"/>
                  <a:pt x="1337551" y="988088"/>
                  <a:pt x="1347599" y="999811"/>
                </a:cubicBezTo>
                <a:cubicBezTo>
                  <a:pt x="1357647" y="1011534"/>
                  <a:pt x="1376907" y="1014884"/>
                  <a:pt x="1392817" y="1019908"/>
                </a:cubicBezTo>
                <a:cubicBezTo>
                  <a:pt x="1408727" y="1024932"/>
                  <a:pt x="1422962" y="1022420"/>
                  <a:pt x="1443059" y="1029956"/>
                </a:cubicBezTo>
                <a:cubicBezTo>
                  <a:pt x="1463156" y="1037492"/>
                  <a:pt x="1496650" y="1053403"/>
                  <a:pt x="1513397" y="1065126"/>
                </a:cubicBezTo>
                <a:cubicBezTo>
                  <a:pt x="1530144" y="1076849"/>
                  <a:pt x="1536006" y="1085223"/>
                  <a:pt x="1543542" y="1100295"/>
                </a:cubicBezTo>
                <a:cubicBezTo>
                  <a:pt x="1551078" y="1115368"/>
                  <a:pt x="1551916" y="1141326"/>
                  <a:pt x="1558615" y="1155561"/>
                </a:cubicBezTo>
                <a:cubicBezTo>
                  <a:pt x="1565314" y="1169796"/>
                  <a:pt x="1576642" y="1175041"/>
                  <a:pt x="1583736" y="1185706"/>
                </a:cubicBezTo>
                <a:cubicBezTo>
                  <a:pt x="1590830" y="1196371"/>
                  <a:pt x="1588842" y="1213909"/>
                  <a:pt x="1601181" y="1219549"/>
                </a:cubicBezTo>
                <a:cubicBezTo>
                  <a:pt x="1613520" y="1225189"/>
                  <a:pt x="1639746" y="1220165"/>
                  <a:pt x="1657772" y="1219549"/>
                </a:cubicBezTo>
                <a:cubicBezTo>
                  <a:pt x="1675798" y="1218933"/>
                  <a:pt x="1699908" y="1215630"/>
                  <a:pt x="1709340" y="1215851"/>
                </a:cubicBezTo>
                <a:cubicBezTo>
                  <a:pt x="1718772" y="1216072"/>
                  <a:pt x="1716039" y="1217944"/>
                  <a:pt x="1714364" y="1220875"/>
                </a:cubicBezTo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5226050" y="2730270"/>
            <a:ext cx="1374655" cy="1054330"/>
          </a:xfrm>
          <a:custGeom>
            <a:avLst/>
            <a:gdLst>
              <a:gd name="connsiteX0" fmla="*/ 0 w 1374655"/>
              <a:gd name="connsiteY0" fmla="*/ 57380 h 1054330"/>
              <a:gd name="connsiteX1" fmla="*/ 31750 w 1374655"/>
              <a:gd name="connsiteY1" fmla="*/ 230 h 1054330"/>
              <a:gd name="connsiteX2" fmla="*/ 114300 w 1374655"/>
              <a:gd name="connsiteY2" fmla="*/ 76430 h 1054330"/>
              <a:gd name="connsiteX3" fmla="*/ 158750 w 1374655"/>
              <a:gd name="connsiteY3" fmla="*/ 101830 h 1054330"/>
              <a:gd name="connsiteX4" fmla="*/ 184150 w 1374655"/>
              <a:gd name="connsiteY4" fmla="*/ 152630 h 1054330"/>
              <a:gd name="connsiteX5" fmla="*/ 279400 w 1374655"/>
              <a:gd name="connsiteY5" fmla="*/ 139930 h 1054330"/>
              <a:gd name="connsiteX6" fmla="*/ 387350 w 1374655"/>
              <a:gd name="connsiteY6" fmla="*/ 158980 h 1054330"/>
              <a:gd name="connsiteX7" fmla="*/ 406400 w 1374655"/>
              <a:gd name="connsiteY7" fmla="*/ 178030 h 1054330"/>
              <a:gd name="connsiteX8" fmla="*/ 501650 w 1374655"/>
              <a:gd name="connsiteY8" fmla="*/ 209780 h 1054330"/>
              <a:gd name="connsiteX9" fmla="*/ 552450 w 1374655"/>
              <a:gd name="connsiteY9" fmla="*/ 222480 h 1054330"/>
              <a:gd name="connsiteX10" fmla="*/ 635000 w 1374655"/>
              <a:gd name="connsiteY10" fmla="*/ 298680 h 1054330"/>
              <a:gd name="connsiteX11" fmla="*/ 679450 w 1374655"/>
              <a:gd name="connsiteY11" fmla="*/ 298680 h 1054330"/>
              <a:gd name="connsiteX12" fmla="*/ 711200 w 1374655"/>
              <a:gd name="connsiteY12" fmla="*/ 298680 h 1054330"/>
              <a:gd name="connsiteX13" fmla="*/ 793750 w 1374655"/>
              <a:gd name="connsiteY13" fmla="*/ 355830 h 1054330"/>
              <a:gd name="connsiteX14" fmla="*/ 844550 w 1374655"/>
              <a:gd name="connsiteY14" fmla="*/ 362180 h 1054330"/>
              <a:gd name="connsiteX15" fmla="*/ 933450 w 1374655"/>
              <a:gd name="connsiteY15" fmla="*/ 425680 h 1054330"/>
              <a:gd name="connsiteX16" fmla="*/ 1009650 w 1374655"/>
              <a:gd name="connsiteY16" fmla="*/ 432030 h 1054330"/>
              <a:gd name="connsiteX17" fmla="*/ 1066800 w 1374655"/>
              <a:gd name="connsiteY17" fmla="*/ 419330 h 1054330"/>
              <a:gd name="connsiteX18" fmla="*/ 1143000 w 1374655"/>
              <a:gd name="connsiteY18" fmla="*/ 406630 h 1054330"/>
              <a:gd name="connsiteX19" fmla="*/ 1212850 w 1374655"/>
              <a:gd name="connsiteY19" fmla="*/ 425680 h 1054330"/>
              <a:gd name="connsiteX20" fmla="*/ 1212850 w 1374655"/>
              <a:gd name="connsiteY20" fmla="*/ 482830 h 1054330"/>
              <a:gd name="connsiteX21" fmla="*/ 1244600 w 1374655"/>
              <a:gd name="connsiteY21" fmla="*/ 527280 h 1054330"/>
              <a:gd name="connsiteX22" fmla="*/ 1257300 w 1374655"/>
              <a:gd name="connsiteY22" fmla="*/ 609830 h 1054330"/>
              <a:gd name="connsiteX23" fmla="*/ 1295400 w 1374655"/>
              <a:gd name="connsiteY23" fmla="*/ 673330 h 1054330"/>
              <a:gd name="connsiteX24" fmla="*/ 1314450 w 1374655"/>
              <a:gd name="connsiteY24" fmla="*/ 743180 h 1054330"/>
              <a:gd name="connsiteX25" fmla="*/ 1314450 w 1374655"/>
              <a:gd name="connsiteY25" fmla="*/ 781280 h 1054330"/>
              <a:gd name="connsiteX26" fmla="*/ 1282700 w 1374655"/>
              <a:gd name="connsiteY26" fmla="*/ 825730 h 1054330"/>
              <a:gd name="connsiteX27" fmla="*/ 1263650 w 1374655"/>
              <a:gd name="connsiteY27" fmla="*/ 863830 h 1054330"/>
              <a:gd name="connsiteX28" fmla="*/ 1295400 w 1374655"/>
              <a:gd name="connsiteY28" fmla="*/ 914630 h 1054330"/>
              <a:gd name="connsiteX29" fmla="*/ 1314450 w 1374655"/>
              <a:gd name="connsiteY29" fmla="*/ 971780 h 1054330"/>
              <a:gd name="connsiteX30" fmla="*/ 1339850 w 1374655"/>
              <a:gd name="connsiteY30" fmla="*/ 990830 h 1054330"/>
              <a:gd name="connsiteX31" fmla="*/ 1371600 w 1374655"/>
              <a:gd name="connsiteY31" fmla="*/ 1028930 h 1054330"/>
              <a:gd name="connsiteX32" fmla="*/ 1371600 w 1374655"/>
              <a:gd name="connsiteY32" fmla="*/ 1054330 h 1054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74655" h="1054330">
                <a:moveTo>
                  <a:pt x="0" y="57380"/>
                </a:moveTo>
                <a:cubicBezTo>
                  <a:pt x="6350" y="27217"/>
                  <a:pt x="12700" y="-2945"/>
                  <a:pt x="31750" y="230"/>
                </a:cubicBezTo>
                <a:cubicBezTo>
                  <a:pt x="50800" y="3405"/>
                  <a:pt x="93133" y="59497"/>
                  <a:pt x="114300" y="76430"/>
                </a:cubicBezTo>
                <a:cubicBezTo>
                  <a:pt x="135467" y="93363"/>
                  <a:pt x="147108" y="89130"/>
                  <a:pt x="158750" y="101830"/>
                </a:cubicBezTo>
                <a:cubicBezTo>
                  <a:pt x="170392" y="114530"/>
                  <a:pt x="164042" y="146280"/>
                  <a:pt x="184150" y="152630"/>
                </a:cubicBezTo>
                <a:cubicBezTo>
                  <a:pt x="204258" y="158980"/>
                  <a:pt x="245533" y="138872"/>
                  <a:pt x="279400" y="139930"/>
                </a:cubicBezTo>
                <a:cubicBezTo>
                  <a:pt x="313267" y="140988"/>
                  <a:pt x="387350" y="158980"/>
                  <a:pt x="387350" y="158980"/>
                </a:cubicBezTo>
                <a:cubicBezTo>
                  <a:pt x="408517" y="165330"/>
                  <a:pt x="387350" y="169563"/>
                  <a:pt x="406400" y="178030"/>
                </a:cubicBezTo>
                <a:cubicBezTo>
                  <a:pt x="425450" y="186497"/>
                  <a:pt x="477308" y="202372"/>
                  <a:pt x="501650" y="209780"/>
                </a:cubicBezTo>
                <a:cubicBezTo>
                  <a:pt x="525992" y="217188"/>
                  <a:pt x="530225" y="207663"/>
                  <a:pt x="552450" y="222480"/>
                </a:cubicBezTo>
                <a:cubicBezTo>
                  <a:pt x="574675" y="237297"/>
                  <a:pt x="613833" y="285980"/>
                  <a:pt x="635000" y="298680"/>
                </a:cubicBezTo>
                <a:cubicBezTo>
                  <a:pt x="656167" y="311380"/>
                  <a:pt x="679450" y="298680"/>
                  <a:pt x="679450" y="298680"/>
                </a:cubicBezTo>
                <a:cubicBezTo>
                  <a:pt x="692150" y="298680"/>
                  <a:pt x="692150" y="289155"/>
                  <a:pt x="711200" y="298680"/>
                </a:cubicBezTo>
                <a:cubicBezTo>
                  <a:pt x="730250" y="308205"/>
                  <a:pt x="771525" y="345247"/>
                  <a:pt x="793750" y="355830"/>
                </a:cubicBezTo>
                <a:cubicBezTo>
                  <a:pt x="815975" y="366413"/>
                  <a:pt x="821267" y="350538"/>
                  <a:pt x="844550" y="362180"/>
                </a:cubicBezTo>
                <a:cubicBezTo>
                  <a:pt x="867833" y="373822"/>
                  <a:pt x="905933" y="414038"/>
                  <a:pt x="933450" y="425680"/>
                </a:cubicBezTo>
                <a:cubicBezTo>
                  <a:pt x="960967" y="437322"/>
                  <a:pt x="987425" y="433088"/>
                  <a:pt x="1009650" y="432030"/>
                </a:cubicBezTo>
                <a:cubicBezTo>
                  <a:pt x="1031875" y="430972"/>
                  <a:pt x="1044575" y="423563"/>
                  <a:pt x="1066800" y="419330"/>
                </a:cubicBezTo>
                <a:cubicBezTo>
                  <a:pt x="1089025" y="415097"/>
                  <a:pt x="1118658" y="405572"/>
                  <a:pt x="1143000" y="406630"/>
                </a:cubicBezTo>
                <a:cubicBezTo>
                  <a:pt x="1167342" y="407688"/>
                  <a:pt x="1201208" y="412980"/>
                  <a:pt x="1212850" y="425680"/>
                </a:cubicBezTo>
                <a:cubicBezTo>
                  <a:pt x="1224492" y="438380"/>
                  <a:pt x="1207558" y="465897"/>
                  <a:pt x="1212850" y="482830"/>
                </a:cubicBezTo>
                <a:cubicBezTo>
                  <a:pt x="1218142" y="499763"/>
                  <a:pt x="1237192" y="506113"/>
                  <a:pt x="1244600" y="527280"/>
                </a:cubicBezTo>
                <a:cubicBezTo>
                  <a:pt x="1252008" y="548447"/>
                  <a:pt x="1248833" y="585488"/>
                  <a:pt x="1257300" y="609830"/>
                </a:cubicBezTo>
                <a:cubicBezTo>
                  <a:pt x="1265767" y="634172"/>
                  <a:pt x="1285875" y="651105"/>
                  <a:pt x="1295400" y="673330"/>
                </a:cubicBezTo>
                <a:cubicBezTo>
                  <a:pt x="1304925" y="695555"/>
                  <a:pt x="1311275" y="725188"/>
                  <a:pt x="1314450" y="743180"/>
                </a:cubicBezTo>
                <a:cubicBezTo>
                  <a:pt x="1317625" y="761172"/>
                  <a:pt x="1319742" y="767522"/>
                  <a:pt x="1314450" y="781280"/>
                </a:cubicBezTo>
                <a:cubicBezTo>
                  <a:pt x="1309158" y="795038"/>
                  <a:pt x="1291167" y="811972"/>
                  <a:pt x="1282700" y="825730"/>
                </a:cubicBezTo>
                <a:cubicBezTo>
                  <a:pt x="1274233" y="839488"/>
                  <a:pt x="1261533" y="849013"/>
                  <a:pt x="1263650" y="863830"/>
                </a:cubicBezTo>
                <a:cubicBezTo>
                  <a:pt x="1265767" y="878647"/>
                  <a:pt x="1286933" y="896638"/>
                  <a:pt x="1295400" y="914630"/>
                </a:cubicBezTo>
                <a:cubicBezTo>
                  <a:pt x="1303867" y="932622"/>
                  <a:pt x="1314450" y="971780"/>
                  <a:pt x="1314450" y="971780"/>
                </a:cubicBezTo>
                <a:cubicBezTo>
                  <a:pt x="1321858" y="984480"/>
                  <a:pt x="1330325" y="981305"/>
                  <a:pt x="1339850" y="990830"/>
                </a:cubicBezTo>
                <a:cubicBezTo>
                  <a:pt x="1349375" y="1000355"/>
                  <a:pt x="1371600" y="1028930"/>
                  <a:pt x="1371600" y="1028930"/>
                </a:cubicBezTo>
                <a:cubicBezTo>
                  <a:pt x="1376892" y="1039513"/>
                  <a:pt x="1374246" y="1046921"/>
                  <a:pt x="1371600" y="105433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218323" y="2809301"/>
            <a:ext cx="1380781" cy="973157"/>
          </a:xfrm>
          <a:custGeom>
            <a:avLst/>
            <a:gdLst>
              <a:gd name="connsiteX0" fmla="*/ 0 w 1380781"/>
              <a:gd name="connsiteY0" fmla="*/ 0 h 973157"/>
              <a:gd name="connsiteX1" fmla="*/ 62429 w 1380781"/>
              <a:gd name="connsiteY1" fmla="*/ 44068 h 973157"/>
              <a:gd name="connsiteX2" fmla="*/ 88135 w 1380781"/>
              <a:gd name="connsiteY2" fmla="*/ 95480 h 973157"/>
              <a:gd name="connsiteX3" fmla="*/ 132202 w 1380781"/>
              <a:gd name="connsiteY3" fmla="*/ 132203 h 973157"/>
              <a:gd name="connsiteX4" fmla="*/ 176270 w 1380781"/>
              <a:gd name="connsiteY4" fmla="*/ 157909 h 973157"/>
              <a:gd name="connsiteX5" fmla="*/ 194631 w 1380781"/>
              <a:gd name="connsiteY5" fmla="*/ 190959 h 973157"/>
              <a:gd name="connsiteX6" fmla="*/ 212993 w 1380781"/>
              <a:gd name="connsiteY6" fmla="*/ 231354 h 973157"/>
              <a:gd name="connsiteX7" fmla="*/ 286438 w 1380781"/>
              <a:gd name="connsiteY7" fmla="*/ 293783 h 973157"/>
              <a:gd name="connsiteX8" fmla="*/ 330506 w 1380781"/>
              <a:gd name="connsiteY8" fmla="*/ 330506 h 973157"/>
              <a:gd name="connsiteX9" fmla="*/ 359884 w 1380781"/>
              <a:gd name="connsiteY9" fmla="*/ 359885 h 973157"/>
              <a:gd name="connsiteX10" fmla="*/ 455364 w 1380781"/>
              <a:gd name="connsiteY10" fmla="*/ 367229 h 973157"/>
              <a:gd name="connsiteX11" fmla="*/ 558188 w 1380781"/>
              <a:gd name="connsiteY11" fmla="*/ 407624 h 973157"/>
              <a:gd name="connsiteX12" fmla="*/ 587566 w 1380781"/>
              <a:gd name="connsiteY12" fmla="*/ 433330 h 973157"/>
              <a:gd name="connsiteX13" fmla="*/ 609600 w 1380781"/>
              <a:gd name="connsiteY13" fmla="*/ 466381 h 973157"/>
              <a:gd name="connsiteX14" fmla="*/ 679373 w 1380781"/>
              <a:gd name="connsiteY14" fmla="*/ 488415 h 973157"/>
              <a:gd name="connsiteX15" fmla="*/ 734458 w 1380781"/>
              <a:gd name="connsiteY15" fmla="*/ 521465 h 973157"/>
              <a:gd name="connsiteX16" fmla="*/ 778525 w 1380781"/>
              <a:gd name="connsiteY16" fmla="*/ 569205 h 973157"/>
              <a:gd name="connsiteX17" fmla="*/ 818920 w 1380781"/>
              <a:gd name="connsiteY17" fmla="*/ 587566 h 973157"/>
              <a:gd name="connsiteX18" fmla="*/ 862988 w 1380781"/>
              <a:gd name="connsiteY18" fmla="*/ 602256 h 973157"/>
              <a:gd name="connsiteX19" fmla="*/ 892366 w 1380781"/>
              <a:gd name="connsiteY19" fmla="*/ 646323 h 973157"/>
              <a:gd name="connsiteX20" fmla="*/ 936434 w 1380781"/>
              <a:gd name="connsiteY20" fmla="*/ 675701 h 973157"/>
              <a:gd name="connsiteX21" fmla="*/ 995190 w 1380781"/>
              <a:gd name="connsiteY21" fmla="*/ 701407 h 973157"/>
              <a:gd name="connsiteX22" fmla="*/ 1028241 w 1380781"/>
              <a:gd name="connsiteY22" fmla="*/ 741803 h 973157"/>
              <a:gd name="connsiteX23" fmla="*/ 1064964 w 1380781"/>
              <a:gd name="connsiteY23" fmla="*/ 778526 h 973157"/>
              <a:gd name="connsiteX24" fmla="*/ 1123720 w 1380781"/>
              <a:gd name="connsiteY24" fmla="*/ 804232 h 973157"/>
              <a:gd name="connsiteX25" fmla="*/ 1164116 w 1380781"/>
              <a:gd name="connsiteY25" fmla="*/ 833610 h 973157"/>
              <a:gd name="connsiteX26" fmla="*/ 1186149 w 1380781"/>
              <a:gd name="connsiteY26" fmla="*/ 870333 h 973157"/>
              <a:gd name="connsiteX27" fmla="*/ 1248578 w 1380781"/>
              <a:gd name="connsiteY27" fmla="*/ 892366 h 973157"/>
              <a:gd name="connsiteX28" fmla="*/ 1322024 w 1380781"/>
              <a:gd name="connsiteY28" fmla="*/ 940106 h 973157"/>
              <a:gd name="connsiteX29" fmla="*/ 1380781 w 1380781"/>
              <a:gd name="connsiteY29" fmla="*/ 973157 h 97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380781" h="973157">
                <a:moveTo>
                  <a:pt x="0" y="0"/>
                </a:moveTo>
                <a:cubicBezTo>
                  <a:pt x="23870" y="14077"/>
                  <a:pt x="47740" y="28155"/>
                  <a:pt x="62429" y="44068"/>
                </a:cubicBezTo>
                <a:cubicBezTo>
                  <a:pt x="77118" y="59981"/>
                  <a:pt x="76506" y="80791"/>
                  <a:pt x="88135" y="95480"/>
                </a:cubicBezTo>
                <a:cubicBezTo>
                  <a:pt x="99764" y="110169"/>
                  <a:pt x="117513" y="121798"/>
                  <a:pt x="132202" y="132203"/>
                </a:cubicBezTo>
                <a:cubicBezTo>
                  <a:pt x="146891" y="142608"/>
                  <a:pt x="165865" y="148116"/>
                  <a:pt x="176270" y="157909"/>
                </a:cubicBezTo>
                <a:cubicBezTo>
                  <a:pt x="186675" y="167702"/>
                  <a:pt x="188511" y="178718"/>
                  <a:pt x="194631" y="190959"/>
                </a:cubicBezTo>
                <a:cubicBezTo>
                  <a:pt x="200751" y="203200"/>
                  <a:pt x="197692" y="214217"/>
                  <a:pt x="212993" y="231354"/>
                </a:cubicBezTo>
                <a:cubicBezTo>
                  <a:pt x="228294" y="248491"/>
                  <a:pt x="266853" y="277258"/>
                  <a:pt x="286438" y="293783"/>
                </a:cubicBezTo>
                <a:cubicBezTo>
                  <a:pt x="306023" y="310308"/>
                  <a:pt x="318265" y="319489"/>
                  <a:pt x="330506" y="330506"/>
                </a:cubicBezTo>
                <a:cubicBezTo>
                  <a:pt x="342747" y="341523"/>
                  <a:pt x="339074" y="353765"/>
                  <a:pt x="359884" y="359885"/>
                </a:cubicBezTo>
                <a:cubicBezTo>
                  <a:pt x="380694" y="366006"/>
                  <a:pt x="422313" y="359273"/>
                  <a:pt x="455364" y="367229"/>
                </a:cubicBezTo>
                <a:cubicBezTo>
                  <a:pt x="488415" y="375185"/>
                  <a:pt x="536154" y="396607"/>
                  <a:pt x="558188" y="407624"/>
                </a:cubicBezTo>
                <a:cubicBezTo>
                  <a:pt x="580222" y="418641"/>
                  <a:pt x="578997" y="423537"/>
                  <a:pt x="587566" y="433330"/>
                </a:cubicBezTo>
                <a:cubicBezTo>
                  <a:pt x="596135" y="443123"/>
                  <a:pt x="594299" y="457200"/>
                  <a:pt x="609600" y="466381"/>
                </a:cubicBezTo>
                <a:cubicBezTo>
                  <a:pt x="624901" y="475562"/>
                  <a:pt x="658563" y="479234"/>
                  <a:pt x="679373" y="488415"/>
                </a:cubicBezTo>
                <a:cubicBezTo>
                  <a:pt x="700183" y="497596"/>
                  <a:pt x="717933" y="508000"/>
                  <a:pt x="734458" y="521465"/>
                </a:cubicBezTo>
                <a:cubicBezTo>
                  <a:pt x="750983" y="534930"/>
                  <a:pt x="764448" y="558188"/>
                  <a:pt x="778525" y="569205"/>
                </a:cubicBezTo>
                <a:cubicBezTo>
                  <a:pt x="792602" y="580222"/>
                  <a:pt x="804843" y="582057"/>
                  <a:pt x="818920" y="587566"/>
                </a:cubicBezTo>
                <a:cubicBezTo>
                  <a:pt x="832997" y="593075"/>
                  <a:pt x="850747" y="592463"/>
                  <a:pt x="862988" y="602256"/>
                </a:cubicBezTo>
                <a:cubicBezTo>
                  <a:pt x="875229" y="612049"/>
                  <a:pt x="880125" y="634082"/>
                  <a:pt x="892366" y="646323"/>
                </a:cubicBezTo>
                <a:cubicBezTo>
                  <a:pt x="904607" y="658564"/>
                  <a:pt x="919297" y="666520"/>
                  <a:pt x="936434" y="675701"/>
                </a:cubicBezTo>
                <a:cubicBezTo>
                  <a:pt x="953571" y="684882"/>
                  <a:pt x="979889" y="690390"/>
                  <a:pt x="995190" y="701407"/>
                </a:cubicBezTo>
                <a:cubicBezTo>
                  <a:pt x="1010491" y="712424"/>
                  <a:pt x="1016612" y="728950"/>
                  <a:pt x="1028241" y="741803"/>
                </a:cubicBezTo>
                <a:cubicBezTo>
                  <a:pt x="1039870" y="754656"/>
                  <a:pt x="1049051" y="768121"/>
                  <a:pt x="1064964" y="778526"/>
                </a:cubicBezTo>
                <a:cubicBezTo>
                  <a:pt x="1080877" y="788931"/>
                  <a:pt x="1107195" y="795051"/>
                  <a:pt x="1123720" y="804232"/>
                </a:cubicBezTo>
                <a:cubicBezTo>
                  <a:pt x="1140245" y="813413"/>
                  <a:pt x="1153711" y="822593"/>
                  <a:pt x="1164116" y="833610"/>
                </a:cubicBezTo>
                <a:cubicBezTo>
                  <a:pt x="1174521" y="844627"/>
                  <a:pt x="1172072" y="860540"/>
                  <a:pt x="1186149" y="870333"/>
                </a:cubicBezTo>
                <a:cubicBezTo>
                  <a:pt x="1200226" y="880126"/>
                  <a:pt x="1225932" y="880737"/>
                  <a:pt x="1248578" y="892366"/>
                </a:cubicBezTo>
                <a:cubicBezTo>
                  <a:pt x="1271224" y="903995"/>
                  <a:pt x="1299990" y="926641"/>
                  <a:pt x="1322024" y="940106"/>
                </a:cubicBezTo>
                <a:cubicBezTo>
                  <a:pt x="1344058" y="953571"/>
                  <a:pt x="1362419" y="963364"/>
                  <a:pt x="1380781" y="973157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093128" y="3363817"/>
            <a:ext cx="264482" cy="874005"/>
          </a:xfrm>
          <a:custGeom>
            <a:avLst/>
            <a:gdLst>
              <a:gd name="connsiteX0" fmla="*/ 264482 w 264482"/>
              <a:gd name="connsiteY0" fmla="*/ 0 h 874005"/>
              <a:gd name="connsiteX1" fmla="*/ 213070 w 264482"/>
              <a:gd name="connsiteY1" fmla="*/ 47740 h 874005"/>
              <a:gd name="connsiteX2" fmla="*/ 194708 w 264482"/>
              <a:gd name="connsiteY2" fmla="*/ 88135 h 874005"/>
              <a:gd name="connsiteX3" fmla="*/ 161658 w 264482"/>
              <a:gd name="connsiteY3" fmla="*/ 121185 h 874005"/>
              <a:gd name="connsiteX4" fmla="*/ 157985 w 264482"/>
              <a:gd name="connsiteY4" fmla="*/ 161581 h 874005"/>
              <a:gd name="connsiteX5" fmla="*/ 102901 w 264482"/>
              <a:gd name="connsiteY5" fmla="*/ 198303 h 874005"/>
              <a:gd name="connsiteX6" fmla="*/ 58833 w 264482"/>
              <a:gd name="connsiteY6" fmla="*/ 253388 h 874005"/>
              <a:gd name="connsiteX7" fmla="*/ 18438 w 264482"/>
              <a:gd name="connsiteY7" fmla="*/ 275422 h 874005"/>
              <a:gd name="connsiteX8" fmla="*/ 7421 w 264482"/>
              <a:gd name="connsiteY8" fmla="*/ 345195 h 874005"/>
              <a:gd name="connsiteX9" fmla="*/ 18438 w 264482"/>
              <a:gd name="connsiteY9" fmla="*/ 374573 h 874005"/>
              <a:gd name="connsiteX10" fmla="*/ 29455 w 264482"/>
              <a:gd name="connsiteY10" fmla="*/ 425985 h 874005"/>
              <a:gd name="connsiteX11" fmla="*/ 22111 w 264482"/>
              <a:gd name="connsiteY11" fmla="*/ 462708 h 874005"/>
              <a:gd name="connsiteX12" fmla="*/ 40472 w 264482"/>
              <a:gd name="connsiteY12" fmla="*/ 506776 h 874005"/>
              <a:gd name="connsiteX13" fmla="*/ 29455 w 264482"/>
              <a:gd name="connsiteY13" fmla="*/ 517793 h 874005"/>
              <a:gd name="connsiteX14" fmla="*/ 66178 w 264482"/>
              <a:gd name="connsiteY14" fmla="*/ 561860 h 874005"/>
              <a:gd name="connsiteX15" fmla="*/ 84539 w 264482"/>
              <a:gd name="connsiteY15" fmla="*/ 591238 h 874005"/>
              <a:gd name="connsiteX16" fmla="*/ 95556 w 264482"/>
              <a:gd name="connsiteY16" fmla="*/ 624289 h 874005"/>
              <a:gd name="connsiteX17" fmla="*/ 84539 w 264482"/>
              <a:gd name="connsiteY17" fmla="*/ 675701 h 874005"/>
              <a:gd name="connsiteX18" fmla="*/ 58833 w 264482"/>
              <a:gd name="connsiteY18" fmla="*/ 727113 h 874005"/>
              <a:gd name="connsiteX19" fmla="*/ 29455 w 264482"/>
              <a:gd name="connsiteY19" fmla="*/ 749147 h 874005"/>
              <a:gd name="connsiteX20" fmla="*/ 7421 w 264482"/>
              <a:gd name="connsiteY20" fmla="*/ 760164 h 874005"/>
              <a:gd name="connsiteX21" fmla="*/ 77 w 264482"/>
              <a:gd name="connsiteY21" fmla="*/ 771181 h 874005"/>
              <a:gd name="connsiteX22" fmla="*/ 11094 w 264482"/>
              <a:gd name="connsiteY22" fmla="*/ 815248 h 874005"/>
              <a:gd name="connsiteX23" fmla="*/ 7421 w 264482"/>
              <a:gd name="connsiteY23" fmla="*/ 874005 h 87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4482" h="874005">
                <a:moveTo>
                  <a:pt x="264482" y="0"/>
                </a:moveTo>
                <a:cubicBezTo>
                  <a:pt x="244590" y="16525"/>
                  <a:pt x="224699" y="33051"/>
                  <a:pt x="213070" y="47740"/>
                </a:cubicBezTo>
                <a:cubicBezTo>
                  <a:pt x="201441" y="62429"/>
                  <a:pt x="203277" y="75894"/>
                  <a:pt x="194708" y="88135"/>
                </a:cubicBezTo>
                <a:cubicBezTo>
                  <a:pt x="186139" y="100376"/>
                  <a:pt x="167778" y="108944"/>
                  <a:pt x="161658" y="121185"/>
                </a:cubicBezTo>
                <a:cubicBezTo>
                  <a:pt x="155538" y="133426"/>
                  <a:pt x="167778" y="148728"/>
                  <a:pt x="157985" y="161581"/>
                </a:cubicBezTo>
                <a:cubicBezTo>
                  <a:pt x="148192" y="174434"/>
                  <a:pt x="119426" y="183002"/>
                  <a:pt x="102901" y="198303"/>
                </a:cubicBezTo>
                <a:cubicBezTo>
                  <a:pt x="86376" y="213604"/>
                  <a:pt x="72910" y="240535"/>
                  <a:pt x="58833" y="253388"/>
                </a:cubicBezTo>
                <a:cubicBezTo>
                  <a:pt x="44756" y="266241"/>
                  <a:pt x="27007" y="260121"/>
                  <a:pt x="18438" y="275422"/>
                </a:cubicBezTo>
                <a:cubicBezTo>
                  <a:pt x="9869" y="290723"/>
                  <a:pt x="7421" y="328670"/>
                  <a:pt x="7421" y="345195"/>
                </a:cubicBezTo>
                <a:cubicBezTo>
                  <a:pt x="7421" y="361720"/>
                  <a:pt x="14766" y="361108"/>
                  <a:pt x="18438" y="374573"/>
                </a:cubicBezTo>
                <a:cubicBezTo>
                  <a:pt x="22110" y="388038"/>
                  <a:pt x="28843" y="411296"/>
                  <a:pt x="29455" y="425985"/>
                </a:cubicBezTo>
                <a:cubicBezTo>
                  <a:pt x="30067" y="440674"/>
                  <a:pt x="20275" y="449243"/>
                  <a:pt x="22111" y="462708"/>
                </a:cubicBezTo>
                <a:cubicBezTo>
                  <a:pt x="23947" y="476173"/>
                  <a:pt x="39248" y="497595"/>
                  <a:pt x="40472" y="506776"/>
                </a:cubicBezTo>
                <a:cubicBezTo>
                  <a:pt x="41696" y="515957"/>
                  <a:pt x="25171" y="508612"/>
                  <a:pt x="29455" y="517793"/>
                </a:cubicBezTo>
                <a:cubicBezTo>
                  <a:pt x="33739" y="526974"/>
                  <a:pt x="56997" y="549619"/>
                  <a:pt x="66178" y="561860"/>
                </a:cubicBezTo>
                <a:cubicBezTo>
                  <a:pt x="75359" y="574101"/>
                  <a:pt x="79643" y="580833"/>
                  <a:pt x="84539" y="591238"/>
                </a:cubicBezTo>
                <a:cubicBezTo>
                  <a:pt x="89435" y="601643"/>
                  <a:pt x="95556" y="610212"/>
                  <a:pt x="95556" y="624289"/>
                </a:cubicBezTo>
                <a:cubicBezTo>
                  <a:pt x="95556" y="638366"/>
                  <a:pt x="90659" y="658564"/>
                  <a:pt x="84539" y="675701"/>
                </a:cubicBezTo>
                <a:cubicBezTo>
                  <a:pt x="78419" y="692838"/>
                  <a:pt x="68014" y="714872"/>
                  <a:pt x="58833" y="727113"/>
                </a:cubicBezTo>
                <a:cubicBezTo>
                  <a:pt x="49652" y="739354"/>
                  <a:pt x="38024" y="743639"/>
                  <a:pt x="29455" y="749147"/>
                </a:cubicBezTo>
                <a:cubicBezTo>
                  <a:pt x="20886" y="754655"/>
                  <a:pt x="7421" y="760164"/>
                  <a:pt x="7421" y="760164"/>
                </a:cubicBezTo>
                <a:cubicBezTo>
                  <a:pt x="2525" y="763836"/>
                  <a:pt x="-535" y="762000"/>
                  <a:pt x="77" y="771181"/>
                </a:cubicBezTo>
                <a:cubicBezTo>
                  <a:pt x="689" y="780362"/>
                  <a:pt x="9870" y="798111"/>
                  <a:pt x="11094" y="815248"/>
                </a:cubicBezTo>
                <a:cubicBezTo>
                  <a:pt x="12318" y="832385"/>
                  <a:pt x="9869" y="853195"/>
                  <a:pt x="7421" y="87400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71258" y="936258"/>
            <a:ext cx="1253949" cy="1382778"/>
          </a:xfrm>
          <a:custGeom>
            <a:avLst/>
            <a:gdLst>
              <a:gd name="connsiteX0" fmla="*/ 14903 w 1253949"/>
              <a:gd name="connsiteY0" fmla="*/ 0 h 1382778"/>
              <a:gd name="connsiteX1" fmla="*/ 18546 w 1253949"/>
              <a:gd name="connsiteY1" fmla="*/ 94719 h 1382778"/>
              <a:gd name="connsiteX2" fmla="*/ 3974 w 1253949"/>
              <a:gd name="connsiteY2" fmla="*/ 145721 h 1382778"/>
              <a:gd name="connsiteX3" fmla="*/ 7617 w 1253949"/>
              <a:gd name="connsiteY3" fmla="*/ 229511 h 1382778"/>
              <a:gd name="connsiteX4" fmla="*/ 84120 w 1253949"/>
              <a:gd name="connsiteY4" fmla="*/ 302371 h 1382778"/>
              <a:gd name="connsiteX5" fmla="*/ 84120 w 1253949"/>
              <a:gd name="connsiteY5" fmla="*/ 302371 h 1382778"/>
              <a:gd name="connsiteX6" fmla="*/ 91407 w 1253949"/>
              <a:gd name="connsiteY6" fmla="*/ 342445 h 1382778"/>
              <a:gd name="connsiteX7" fmla="*/ 200697 w 1253949"/>
              <a:gd name="connsiteY7" fmla="*/ 429877 h 1382778"/>
              <a:gd name="connsiteX8" fmla="*/ 200697 w 1253949"/>
              <a:gd name="connsiteY8" fmla="*/ 429877 h 1382778"/>
              <a:gd name="connsiteX9" fmla="*/ 317274 w 1253949"/>
              <a:gd name="connsiteY9" fmla="*/ 415305 h 1382778"/>
              <a:gd name="connsiteX10" fmla="*/ 459352 w 1253949"/>
              <a:gd name="connsiteY10" fmla="*/ 444450 h 1382778"/>
              <a:gd name="connsiteX11" fmla="*/ 459352 w 1253949"/>
              <a:gd name="connsiteY11" fmla="*/ 429877 h 1382778"/>
              <a:gd name="connsiteX12" fmla="*/ 521284 w 1253949"/>
              <a:gd name="connsiteY12" fmla="*/ 469951 h 1382778"/>
              <a:gd name="connsiteX13" fmla="*/ 524927 w 1253949"/>
              <a:gd name="connsiteY13" fmla="*/ 499095 h 1382778"/>
              <a:gd name="connsiteX14" fmla="*/ 594144 w 1253949"/>
              <a:gd name="connsiteY14" fmla="*/ 553740 h 1382778"/>
              <a:gd name="connsiteX15" fmla="*/ 594144 w 1253949"/>
              <a:gd name="connsiteY15" fmla="*/ 553740 h 1382778"/>
              <a:gd name="connsiteX16" fmla="*/ 619646 w 1253949"/>
              <a:gd name="connsiteY16" fmla="*/ 630244 h 1382778"/>
              <a:gd name="connsiteX17" fmla="*/ 637861 w 1253949"/>
              <a:gd name="connsiteY17" fmla="*/ 681246 h 1382778"/>
              <a:gd name="connsiteX18" fmla="*/ 645147 w 1253949"/>
              <a:gd name="connsiteY18" fmla="*/ 757750 h 1382778"/>
              <a:gd name="connsiteX19" fmla="*/ 659719 w 1253949"/>
              <a:gd name="connsiteY19" fmla="*/ 848826 h 1382778"/>
              <a:gd name="connsiteX20" fmla="*/ 674291 w 1253949"/>
              <a:gd name="connsiteY20" fmla="*/ 903471 h 1382778"/>
              <a:gd name="connsiteX21" fmla="*/ 714364 w 1253949"/>
              <a:gd name="connsiteY21" fmla="*/ 932615 h 1382778"/>
              <a:gd name="connsiteX22" fmla="*/ 787225 w 1253949"/>
              <a:gd name="connsiteY22" fmla="*/ 950830 h 1382778"/>
              <a:gd name="connsiteX23" fmla="*/ 838227 w 1253949"/>
              <a:gd name="connsiteY23" fmla="*/ 969046 h 1382778"/>
              <a:gd name="connsiteX24" fmla="*/ 852799 w 1253949"/>
              <a:gd name="connsiteY24" fmla="*/ 1038263 h 1382778"/>
              <a:gd name="connsiteX25" fmla="*/ 863728 w 1253949"/>
              <a:gd name="connsiteY25" fmla="*/ 1151197 h 1382778"/>
              <a:gd name="connsiteX26" fmla="*/ 871015 w 1253949"/>
              <a:gd name="connsiteY26" fmla="*/ 1162126 h 1382778"/>
              <a:gd name="connsiteX27" fmla="*/ 936589 w 1253949"/>
              <a:gd name="connsiteY27" fmla="*/ 1205842 h 1382778"/>
              <a:gd name="connsiteX28" fmla="*/ 987591 w 1253949"/>
              <a:gd name="connsiteY28" fmla="*/ 1213128 h 1382778"/>
              <a:gd name="connsiteX29" fmla="*/ 1042237 w 1253949"/>
              <a:gd name="connsiteY29" fmla="*/ 1234987 h 1382778"/>
              <a:gd name="connsiteX30" fmla="*/ 1078667 w 1253949"/>
              <a:gd name="connsiteY30" fmla="*/ 1245916 h 1382778"/>
              <a:gd name="connsiteX31" fmla="*/ 1118740 w 1253949"/>
              <a:gd name="connsiteY31" fmla="*/ 1307847 h 1382778"/>
              <a:gd name="connsiteX32" fmla="*/ 1155171 w 1253949"/>
              <a:gd name="connsiteY32" fmla="*/ 1340634 h 1382778"/>
              <a:gd name="connsiteX33" fmla="*/ 1238960 w 1253949"/>
              <a:gd name="connsiteY33" fmla="*/ 1380708 h 1382778"/>
              <a:gd name="connsiteX34" fmla="*/ 1253532 w 1253949"/>
              <a:gd name="connsiteY34" fmla="*/ 1373422 h 138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53949" h="1382778">
                <a:moveTo>
                  <a:pt x="14903" y="0"/>
                </a:moveTo>
                <a:cubicBezTo>
                  <a:pt x="17635" y="35216"/>
                  <a:pt x="20367" y="70432"/>
                  <a:pt x="18546" y="94719"/>
                </a:cubicBezTo>
                <a:cubicBezTo>
                  <a:pt x="16725" y="119006"/>
                  <a:pt x="5795" y="123256"/>
                  <a:pt x="3974" y="145721"/>
                </a:cubicBezTo>
                <a:cubicBezTo>
                  <a:pt x="2153" y="168186"/>
                  <a:pt x="-5741" y="203403"/>
                  <a:pt x="7617" y="229511"/>
                </a:cubicBezTo>
                <a:cubicBezTo>
                  <a:pt x="20975" y="255619"/>
                  <a:pt x="84120" y="302371"/>
                  <a:pt x="84120" y="302371"/>
                </a:cubicBezTo>
                <a:lnTo>
                  <a:pt x="84120" y="302371"/>
                </a:lnTo>
                <a:cubicBezTo>
                  <a:pt x="85335" y="309050"/>
                  <a:pt x="71977" y="321194"/>
                  <a:pt x="91407" y="342445"/>
                </a:cubicBezTo>
                <a:cubicBezTo>
                  <a:pt x="110837" y="363696"/>
                  <a:pt x="200697" y="429877"/>
                  <a:pt x="200697" y="429877"/>
                </a:cubicBezTo>
                <a:lnTo>
                  <a:pt x="200697" y="429877"/>
                </a:lnTo>
                <a:cubicBezTo>
                  <a:pt x="220126" y="427448"/>
                  <a:pt x="274165" y="412876"/>
                  <a:pt x="317274" y="415305"/>
                </a:cubicBezTo>
                <a:cubicBezTo>
                  <a:pt x="360383" y="417734"/>
                  <a:pt x="435672" y="442021"/>
                  <a:pt x="459352" y="444450"/>
                </a:cubicBezTo>
                <a:cubicBezTo>
                  <a:pt x="483032" y="446879"/>
                  <a:pt x="449030" y="425627"/>
                  <a:pt x="459352" y="429877"/>
                </a:cubicBezTo>
                <a:cubicBezTo>
                  <a:pt x="469674" y="434127"/>
                  <a:pt x="510355" y="458415"/>
                  <a:pt x="521284" y="469951"/>
                </a:cubicBezTo>
                <a:cubicBezTo>
                  <a:pt x="532213" y="481487"/>
                  <a:pt x="512784" y="485130"/>
                  <a:pt x="524927" y="499095"/>
                </a:cubicBezTo>
                <a:cubicBezTo>
                  <a:pt x="537070" y="513060"/>
                  <a:pt x="594144" y="553740"/>
                  <a:pt x="594144" y="553740"/>
                </a:cubicBezTo>
                <a:lnTo>
                  <a:pt x="594144" y="553740"/>
                </a:lnTo>
                <a:cubicBezTo>
                  <a:pt x="598394" y="566491"/>
                  <a:pt x="612360" y="608993"/>
                  <a:pt x="619646" y="630244"/>
                </a:cubicBezTo>
                <a:cubicBezTo>
                  <a:pt x="626932" y="651495"/>
                  <a:pt x="633611" y="659995"/>
                  <a:pt x="637861" y="681246"/>
                </a:cubicBezTo>
                <a:cubicBezTo>
                  <a:pt x="642111" y="702497"/>
                  <a:pt x="641504" y="729820"/>
                  <a:pt x="645147" y="757750"/>
                </a:cubicBezTo>
                <a:cubicBezTo>
                  <a:pt x="648790" y="785680"/>
                  <a:pt x="654862" y="824539"/>
                  <a:pt x="659719" y="848826"/>
                </a:cubicBezTo>
                <a:cubicBezTo>
                  <a:pt x="664576" y="873113"/>
                  <a:pt x="665184" y="889506"/>
                  <a:pt x="674291" y="903471"/>
                </a:cubicBezTo>
                <a:cubicBezTo>
                  <a:pt x="683398" y="917436"/>
                  <a:pt x="695542" y="924722"/>
                  <a:pt x="714364" y="932615"/>
                </a:cubicBezTo>
                <a:cubicBezTo>
                  <a:pt x="733186" y="940508"/>
                  <a:pt x="766581" y="944758"/>
                  <a:pt x="787225" y="950830"/>
                </a:cubicBezTo>
                <a:cubicBezTo>
                  <a:pt x="807869" y="956902"/>
                  <a:pt x="827298" y="954474"/>
                  <a:pt x="838227" y="969046"/>
                </a:cubicBezTo>
                <a:cubicBezTo>
                  <a:pt x="849156" y="983618"/>
                  <a:pt x="848549" y="1007905"/>
                  <a:pt x="852799" y="1038263"/>
                </a:cubicBezTo>
                <a:cubicBezTo>
                  <a:pt x="857049" y="1068621"/>
                  <a:pt x="860692" y="1130553"/>
                  <a:pt x="863728" y="1151197"/>
                </a:cubicBezTo>
                <a:cubicBezTo>
                  <a:pt x="866764" y="1171841"/>
                  <a:pt x="858872" y="1153019"/>
                  <a:pt x="871015" y="1162126"/>
                </a:cubicBezTo>
                <a:cubicBezTo>
                  <a:pt x="883159" y="1171234"/>
                  <a:pt x="917160" y="1197342"/>
                  <a:pt x="936589" y="1205842"/>
                </a:cubicBezTo>
                <a:cubicBezTo>
                  <a:pt x="956018" y="1214342"/>
                  <a:pt x="969983" y="1208271"/>
                  <a:pt x="987591" y="1213128"/>
                </a:cubicBezTo>
                <a:cubicBezTo>
                  <a:pt x="1005199" y="1217985"/>
                  <a:pt x="1027058" y="1229522"/>
                  <a:pt x="1042237" y="1234987"/>
                </a:cubicBezTo>
                <a:cubicBezTo>
                  <a:pt x="1057416" y="1240452"/>
                  <a:pt x="1065917" y="1233773"/>
                  <a:pt x="1078667" y="1245916"/>
                </a:cubicBezTo>
                <a:cubicBezTo>
                  <a:pt x="1091417" y="1258059"/>
                  <a:pt x="1105989" y="1292061"/>
                  <a:pt x="1118740" y="1307847"/>
                </a:cubicBezTo>
                <a:cubicBezTo>
                  <a:pt x="1131491" y="1323633"/>
                  <a:pt x="1135135" y="1328491"/>
                  <a:pt x="1155171" y="1340634"/>
                </a:cubicBezTo>
                <a:cubicBezTo>
                  <a:pt x="1175207" y="1352777"/>
                  <a:pt x="1238960" y="1380708"/>
                  <a:pt x="1238960" y="1380708"/>
                </a:cubicBezTo>
                <a:cubicBezTo>
                  <a:pt x="1255353" y="1386173"/>
                  <a:pt x="1254442" y="1379797"/>
                  <a:pt x="1253532" y="1373422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1653935" y="2335181"/>
            <a:ext cx="692175" cy="1006164"/>
          </a:xfrm>
          <a:custGeom>
            <a:avLst/>
            <a:gdLst>
              <a:gd name="connsiteX0" fmla="*/ 0 w 692175"/>
              <a:gd name="connsiteY0" fmla="*/ 0 h 1006164"/>
              <a:gd name="connsiteX1" fmla="*/ 51002 w 692175"/>
              <a:gd name="connsiteY1" fmla="*/ 91076 h 1006164"/>
              <a:gd name="connsiteX2" fmla="*/ 36430 w 692175"/>
              <a:gd name="connsiteY2" fmla="*/ 156650 h 1006164"/>
              <a:gd name="connsiteX3" fmla="*/ 36430 w 692175"/>
              <a:gd name="connsiteY3" fmla="*/ 255012 h 1006164"/>
              <a:gd name="connsiteX4" fmla="*/ 36430 w 692175"/>
              <a:gd name="connsiteY4" fmla="*/ 302371 h 1006164"/>
              <a:gd name="connsiteX5" fmla="*/ 14572 w 692175"/>
              <a:gd name="connsiteY5" fmla="*/ 367946 h 1006164"/>
              <a:gd name="connsiteX6" fmla="*/ 14572 w 692175"/>
              <a:gd name="connsiteY6" fmla="*/ 444449 h 1006164"/>
              <a:gd name="connsiteX7" fmla="*/ 18215 w 692175"/>
              <a:gd name="connsiteY7" fmla="*/ 506381 h 1006164"/>
              <a:gd name="connsiteX8" fmla="*/ 65574 w 692175"/>
              <a:gd name="connsiteY8" fmla="*/ 582884 h 1006164"/>
              <a:gd name="connsiteX9" fmla="*/ 112934 w 692175"/>
              <a:gd name="connsiteY9" fmla="*/ 630244 h 1006164"/>
              <a:gd name="connsiteX10" fmla="*/ 156650 w 692175"/>
              <a:gd name="connsiteY10" fmla="*/ 677603 h 1006164"/>
              <a:gd name="connsiteX11" fmla="*/ 211295 w 692175"/>
              <a:gd name="connsiteY11" fmla="*/ 728605 h 1006164"/>
              <a:gd name="connsiteX12" fmla="*/ 251369 w 692175"/>
              <a:gd name="connsiteY12" fmla="*/ 761393 h 1006164"/>
              <a:gd name="connsiteX13" fmla="*/ 255012 w 692175"/>
              <a:gd name="connsiteY13" fmla="*/ 819681 h 1006164"/>
              <a:gd name="connsiteX14" fmla="*/ 258655 w 692175"/>
              <a:gd name="connsiteY14" fmla="*/ 848825 h 1006164"/>
              <a:gd name="connsiteX15" fmla="*/ 338801 w 692175"/>
              <a:gd name="connsiteY15" fmla="*/ 874327 h 1006164"/>
              <a:gd name="connsiteX16" fmla="*/ 422591 w 692175"/>
              <a:gd name="connsiteY16" fmla="*/ 899828 h 1006164"/>
              <a:gd name="connsiteX17" fmla="*/ 502738 w 692175"/>
              <a:gd name="connsiteY17" fmla="*/ 936258 h 1006164"/>
              <a:gd name="connsiteX18" fmla="*/ 608385 w 692175"/>
              <a:gd name="connsiteY18" fmla="*/ 972688 h 1006164"/>
              <a:gd name="connsiteX19" fmla="*/ 666674 w 692175"/>
              <a:gd name="connsiteY19" fmla="*/ 1001833 h 1006164"/>
              <a:gd name="connsiteX20" fmla="*/ 692175 w 692175"/>
              <a:gd name="connsiteY20" fmla="*/ 1005476 h 1006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2175" h="1006164">
                <a:moveTo>
                  <a:pt x="0" y="0"/>
                </a:moveTo>
                <a:cubicBezTo>
                  <a:pt x="22465" y="32484"/>
                  <a:pt x="44930" y="64968"/>
                  <a:pt x="51002" y="91076"/>
                </a:cubicBezTo>
                <a:cubicBezTo>
                  <a:pt x="57074" y="117184"/>
                  <a:pt x="38859" y="129327"/>
                  <a:pt x="36430" y="156650"/>
                </a:cubicBezTo>
                <a:cubicBezTo>
                  <a:pt x="34001" y="183973"/>
                  <a:pt x="36430" y="255012"/>
                  <a:pt x="36430" y="255012"/>
                </a:cubicBezTo>
                <a:cubicBezTo>
                  <a:pt x="36430" y="279299"/>
                  <a:pt x="40073" y="283549"/>
                  <a:pt x="36430" y="302371"/>
                </a:cubicBezTo>
                <a:cubicBezTo>
                  <a:pt x="32787" y="321193"/>
                  <a:pt x="18215" y="344266"/>
                  <a:pt x="14572" y="367946"/>
                </a:cubicBezTo>
                <a:cubicBezTo>
                  <a:pt x="10929" y="391626"/>
                  <a:pt x="13965" y="421377"/>
                  <a:pt x="14572" y="444449"/>
                </a:cubicBezTo>
                <a:cubicBezTo>
                  <a:pt x="15179" y="467521"/>
                  <a:pt x="9715" y="483309"/>
                  <a:pt x="18215" y="506381"/>
                </a:cubicBezTo>
                <a:cubicBezTo>
                  <a:pt x="26715" y="529453"/>
                  <a:pt x="49788" y="562240"/>
                  <a:pt x="65574" y="582884"/>
                </a:cubicBezTo>
                <a:cubicBezTo>
                  <a:pt x="81361" y="603528"/>
                  <a:pt x="97755" y="614458"/>
                  <a:pt x="112934" y="630244"/>
                </a:cubicBezTo>
                <a:cubicBezTo>
                  <a:pt x="128113" y="646031"/>
                  <a:pt x="140257" y="661210"/>
                  <a:pt x="156650" y="677603"/>
                </a:cubicBezTo>
                <a:cubicBezTo>
                  <a:pt x="173043" y="693996"/>
                  <a:pt x="195509" y="714640"/>
                  <a:pt x="211295" y="728605"/>
                </a:cubicBezTo>
                <a:cubicBezTo>
                  <a:pt x="227081" y="742570"/>
                  <a:pt x="244083" y="746214"/>
                  <a:pt x="251369" y="761393"/>
                </a:cubicBezTo>
                <a:cubicBezTo>
                  <a:pt x="258655" y="776572"/>
                  <a:pt x="253798" y="805109"/>
                  <a:pt x="255012" y="819681"/>
                </a:cubicBezTo>
                <a:cubicBezTo>
                  <a:pt x="256226" y="834253"/>
                  <a:pt x="244690" y="839717"/>
                  <a:pt x="258655" y="848825"/>
                </a:cubicBezTo>
                <a:cubicBezTo>
                  <a:pt x="272620" y="857933"/>
                  <a:pt x="338801" y="874327"/>
                  <a:pt x="338801" y="874327"/>
                </a:cubicBezTo>
                <a:cubicBezTo>
                  <a:pt x="366124" y="882827"/>
                  <a:pt x="395268" y="889506"/>
                  <a:pt x="422591" y="899828"/>
                </a:cubicBezTo>
                <a:cubicBezTo>
                  <a:pt x="449914" y="910150"/>
                  <a:pt x="471772" y="924115"/>
                  <a:pt x="502738" y="936258"/>
                </a:cubicBezTo>
                <a:cubicBezTo>
                  <a:pt x="533704" y="948401"/>
                  <a:pt x="581062" y="961759"/>
                  <a:pt x="608385" y="972688"/>
                </a:cubicBezTo>
                <a:cubicBezTo>
                  <a:pt x="635708" y="983617"/>
                  <a:pt x="652709" y="996368"/>
                  <a:pt x="666674" y="1001833"/>
                </a:cubicBezTo>
                <a:cubicBezTo>
                  <a:pt x="680639" y="1007298"/>
                  <a:pt x="686407" y="1006387"/>
                  <a:pt x="692175" y="1005476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823369" y="4405679"/>
            <a:ext cx="1973237" cy="989226"/>
          </a:xfrm>
          <a:custGeom>
            <a:avLst/>
            <a:gdLst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29511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07653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25868 w 1973237"/>
              <a:gd name="connsiteY11" fmla="*/ 446415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0440 w 1973237"/>
              <a:gd name="connsiteY9" fmla="*/ 501060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367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14939 w 1973237"/>
              <a:gd name="connsiteY14" fmla="*/ 300694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29511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3154 w 1973237"/>
              <a:gd name="connsiteY6" fmla="*/ 63220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29511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33154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74865 w 1973237"/>
              <a:gd name="connsiteY3" fmla="*/ 781574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1296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45386 w 1973237"/>
              <a:gd name="connsiteY15" fmla="*/ 267907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0219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89804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13300 w 1973237"/>
              <a:gd name="connsiteY16" fmla="*/ 253335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6088 w 1973237"/>
              <a:gd name="connsiteY17" fmla="*/ 267907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  <a:gd name="connsiteX0" fmla="*/ 0 w 1973237"/>
              <a:gd name="connsiteY0" fmla="*/ 989226 h 989226"/>
              <a:gd name="connsiteX1" fmla="*/ 76504 w 1973237"/>
              <a:gd name="connsiteY1" fmla="*/ 916366 h 989226"/>
              <a:gd name="connsiteX2" fmla="*/ 127506 w 1973237"/>
              <a:gd name="connsiteY2" fmla="*/ 858077 h 989226"/>
              <a:gd name="connsiteX3" fmla="*/ 181215 w 1973237"/>
              <a:gd name="connsiteY3" fmla="*/ 778399 h 989226"/>
              <a:gd name="connsiteX4" fmla="*/ 207653 w 1973237"/>
              <a:gd name="connsiteY4" fmla="*/ 719642 h 989226"/>
              <a:gd name="connsiteX5" fmla="*/ 229979 w 1973237"/>
              <a:gd name="connsiteY5" fmla="*/ 686855 h 989226"/>
              <a:gd name="connsiteX6" fmla="*/ 236329 w 1973237"/>
              <a:gd name="connsiteY6" fmla="*/ 638559 h 989226"/>
              <a:gd name="connsiteX7" fmla="*/ 245386 w 1973237"/>
              <a:gd name="connsiteY7" fmla="*/ 603065 h 989226"/>
              <a:gd name="connsiteX8" fmla="*/ 245386 w 1973237"/>
              <a:gd name="connsiteY8" fmla="*/ 552063 h 989226"/>
              <a:gd name="connsiteX9" fmla="*/ 249965 w 1973237"/>
              <a:gd name="connsiteY9" fmla="*/ 510585 h 989226"/>
              <a:gd name="connsiteX10" fmla="*/ 249497 w 1973237"/>
              <a:gd name="connsiteY10" fmla="*/ 479202 h 989226"/>
              <a:gd name="connsiteX11" fmla="*/ 238568 w 1973237"/>
              <a:gd name="connsiteY11" fmla="*/ 449590 h 989226"/>
              <a:gd name="connsiteX12" fmla="*/ 223528 w 1973237"/>
              <a:gd name="connsiteY12" fmla="*/ 402699 h 989226"/>
              <a:gd name="connsiteX13" fmla="*/ 214471 w 1973237"/>
              <a:gd name="connsiteY13" fmla="*/ 351696 h 989226"/>
              <a:gd name="connsiteX14" fmla="*/ 224464 w 1973237"/>
              <a:gd name="connsiteY14" fmla="*/ 313394 h 989226"/>
              <a:gd name="connsiteX15" fmla="*/ 254911 w 1973237"/>
              <a:gd name="connsiteY15" fmla="*/ 264732 h 989226"/>
              <a:gd name="connsiteX16" fmla="*/ 306950 w 1973237"/>
              <a:gd name="connsiteY16" fmla="*/ 256510 h 989226"/>
              <a:gd name="connsiteX17" fmla="*/ 342913 w 1973237"/>
              <a:gd name="connsiteY17" fmla="*/ 271082 h 989226"/>
              <a:gd name="connsiteX18" fmla="*/ 392979 w 1973237"/>
              <a:gd name="connsiteY18" fmla="*/ 297051 h 989226"/>
              <a:gd name="connsiteX19" fmla="*/ 451735 w 1973237"/>
              <a:gd name="connsiteY19" fmla="*/ 289765 h 989226"/>
              <a:gd name="connsiteX20" fmla="*/ 491809 w 1973237"/>
              <a:gd name="connsiteY20" fmla="*/ 282479 h 989226"/>
              <a:gd name="connsiteX21" fmla="*/ 568312 w 1973237"/>
              <a:gd name="connsiteY21" fmla="*/ 304337 h 989226"/>
              <a:gd name="connsiteX22" fmla="*/ 637530 w 1973237"/>
              <a:gd name="connsiteY22" fmla="*/ 340767 h 989226"/>
              <a:gd name="connsiteX23" fmla="*/ 684889 w 1973237"/>
              <a:gd name="connsiteY23" fmla="*/ 344410 h 989226"/>
              <a:gd name="connsiteX24" fmla="*/ 775965 w 1973237"/>
              <a:gd name="connsiteY24" fmla="*/ 362625 h 989226"/>
              <a:gd name="connsiteX25" fmla="*/ 874327 w 1973237"/>
              <a:gd name="connsiteY25" fmla="*/ 373555 h 989226"/>
              <a:gd name="connsiteX26" fmla="*/ 976331 w 1973237"/>
              <a:gd name="connsiteY26" fmla="*/ 373555 h 989226"/>
              <a:gd name="connsiteX27" fmla="*/ 1056478 w 1973237"/>
              <a:gd name="connsiteY27" fmla="*/ 351696 h 989226"/>
              <a:gd name="connsiteX28" fmla="*/ 1151197 w 1973237"/>
              <a:gd name="connsiteY28" fmla="*/ 329838 h 989226"/>
              <a:gd name="connsiteX29" fmla="*/ 1267774 w 1973237"/>
              <a:gd name="connsiteY29" fmla="*/ 278836 h 989226"/>
              <a:gd name="connsiteX30" fmla="*/ 1311490 w 1973237"/>
              <a:gd name="connsiteY30" fmla="*/ 238762 h 989226"/>
              <a:gd name="connsiteX31" fmla="*/ 1362492 w 1973237"/>
              <a:gd name="connsiteY31" fmla="*/ 195046 h 989226"/>
              <a:gd name="connsiteX32" fmla="*/ 1398923 w 1973237"/>
              <a:gd name="connsiteY32" fmla="*/ 147687 h 989226"/>
              <a:gd name="connsiteX33" fmla="*/ 1446282 w 1973237"/>
              <a:gd name="connsiteY33" fmla="*/ 111256 h 989226"/>
              <a:gd name="connsiteX34" fmla="*/ 1504570 w 1973237"/>
              <a:gd name="connsiteY34" fmla="*/ 71183 h 989226"/>
              <a:gd name="connsiteX35" fmla="*/ 1610218 w 1973237"/>
              <a:gd name="connsiteY35" fmla="*/ 49325 h 989226"/>
              <a:gd name="connsiteX36" fmla="*/ 1704937 w 1973237"/>
              <a:gd name="connsiteY36" fmla="*/ 31110 h 989226"/>
              <a:gd name="connsiteX37" fmla="*/ 1759582 w 1973237"/>
              <a:gd name="connsiteY37" fmla="*/ 31110 h 989226"/>
              <a:gd name="connsiteX38" fmla="*/ 1821514 w 1973237"/>
              <a:gd name="connsiteY38" fmla="*/ 34753 h 989226"/>
              <a:gd name="connsiteX39" fmla="*/ 1843372 w 1973237"/>
              <a:gd name="connsiteY39" fmla="*/ 63897 h 989226"/>
              <a:gd name="connsiteX40" fmla="*/ 1879802 w 1973237"/>
              <a:gd name="connsiteY40" fmla="*/ 71183 h 989226"/>
              <a:gd name="connsiteX41" fmla="*/ 1912590 w 1973237"/>
              <a:gd name="connsiteY41" fmla="*/ 63897 h 989226"/>
              <a:gd name="connsiteX42" fmla="*/ 1970878 w 1973237"/>
              <a:gd name="connsiteY42" fmla="*/ 5609 h 989226"/>
              <a:gd name="connsiteX43" fmla="*/ 1956306 w 1973237"/>
              <a:gd name="connsiteY43" fmla="*/ 5609 h 98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3237" h="989226">
                <a:moveTo>
                  <a:pt x="0" y="989226"/>
                </a:moveTo>
                <a:cubicBezTo>
                  <a:pt x="27626" y="963725"/>
                  <a:pt x="55253" y="938224"/>
                  <a:pt x="76504" y="916366"/>
                </a:cubicBezTo>
                <a:cubicBezTo>
                  <a:pt x="97755" y="894508"/>
                  <a:pt x="110054" y="881071"/>
                  <a:pt x="127506" y="858077"/>
                </a:cubicBezTo>
                <a:cubicBezTo>
                  <a:pt x="144958" y="835083"/>
                  <a:pt x="167857" y="801471"/>
                  <a:pt x="181215" y="778399"/>
                </a:cubicBezTo>
                <a:cubicBezTo>
                  <a:pt x="194573" y="755326"/>
                  <a:pt x="199526" y="734899"/>
                  <a:pt x="207653" y="719642"/>
                </a:cubicBezTo>
                <a:cubicBezTo>
                  <a:pt x="215780" y="704385"/>
                  <a:pt x="225200" y="700369"/>
                  <a:pt x="229979" y="686855"/>
                </a:cubicBezTo>
                <a:cubicBezTo>
                  <a:pt x="234758" y="673341"/>
                  <a:pt x="233761" y="652524"/>
                  <a:pt x="236329" y="638559"/>
                </a:cubicBezTo>
                <a:cubicBezTo>
                  <a:pt x="238897" y="624594"/>
                  <a:pt x="243877" y="617481"/>
                  <a:pt x="245386" y="603065"/>
                </a:cubicBezTo>
                <a:cubicBezTo>
                  <a:pt x="246895" y="588649"/>
                  <a:pt x="244623" y="567476"/>
                  <a:pt x="245386" y="552063"/>
                </a:cubicBezTo>
                <a:cubicBezTo>
                  <a:pt x="246149" y="536650"/>
                  <a:pt x="249280" y="522728"/>
                  <a:pt x="249965" y="510585"/>
                </a:cubicBezTo>
                <a:cubicBezTo>
                  <a:pt x="250650" y="498442"/>
                  <a:pt x="251396" y="489368"/>
                  <a:pt x="249497" y="479202"/>
                </a:cubicBezTo>
                <a:cubicBezTo>
                  <a:pt x="247598" y="469036"/>
                  <a:pt x="242896" y="462340"/>
                  <a:pt x="238568" y="449590"/>
                </a:cubicBezTo>
                <a:cubicBezTo>
                  <a:pt x="234240" y="436840"/>
                  <a:pt x="227544" y="419015"/>
                  <a:pt x="223528" y="402699"/>
                </a:cubicBezTo>
                <a:cubicBezTo>
                  <a:pt x="219512" y="386383"/>
                  <a:pt x="214315" y="366580"/>
                  <a:pt x="214471" y="351696"/>
                </a:cubicBezTo>
                <a:cubicBezTo>
                  <a:pt x="214627" y="336812"/>
                  <a:pt x="217724" y="327888"/>
                  <a:pt x="224464" y="313394"/>
                </a:cubicBezTo>
                <a:cubicBezTo>
                  <a:pt x="231204" y="298900"/>
                  <a:pt x="241163" y="274213"/>
                  <a:pt x="254911" y="264732"/>
                </a:cubicBezTo>
                <a:cubicBezTo>
                  <a:pt x="268659" y="255251"/>
                  <a:pt x="292283" y="255452"/>
                  <a:pt x="306950" y="256510"/>
                </a:cubicBezTo>
                <a:cubicBezTo>
                  <a:pt x="321617" y="257568"/>
                  <a:pt x="328575" y="264325"/>
                  <a:pt x="342913" y="271082"/>
                </a:cubicBezTo>
                <a:cubicBezTo>
                  <a:pt x="357251" y="277839"/>
                  <a:pt x="374842" y="293937"/>
                  <a:pt x="392979" y="297051"/>
                </a:cubicBezTo>
                <a:cubicBezTo>
                  <a:pt x="411116" y="300165"/>
                  <a:pt x="435263" y="292194"/>
                  <a:pt x="451735" y="289765"/>
                </a:cubicBezTo>
                <a:cubicBezTo>
                  <a:pt x="468207" y="287336"/>
                  <a:pt x="472380" y="280050"/>
                  <a:pt x="491809" y="282479"/>
                </a:cubicBezTo>
                <a:cubicBezTo>
                  <a:pt x="511238" y="284908"/>
                  <a:pt x="544025" y="294622"/>
                  <a:pt x="568312" y="304337"/>
                </a:cubicBezTo>
                <a:cubicBezTo>
                  <a:pt x="592599" y="314052"/>
                  <a:pt x="618101" y="334088"/>
                  <a:pt x="637530" y="340767"/>
                </a:cubicBezTo>
                <a:cubicBezTo>
                  <a:pt x="656959" y="347446"/>
                  <a:pt x="661817" y="340767"/>
                  <a:pt x="684889" y="344410"/>
                </a:cubicBezTo>
                <a:cubicBezTo>
                  <a:pt x="707961" y="348053"/>
                  <a:pt x="744392" y="357767"/>
                  <a:pt x="775965" y="362625"/>
                </a:cubicBezTo>
                <a:cubicBezTo>
                  <a:pt x="807538" y="367483"/>
                  <a:pt x="840933" y="371733"/>
                  <a:pt x="874327" y="373555"/>
                </a:cubicBezTo>
                <a:cubicBezTo>
                  <a:pt x="907721" y="375377"/>
                  <a:pt x="945973" y="377198"/>
                  <a:pt x="976331" y="373555"/>
                </a:cubicBezTo>
                <a:cubicBezTo>
                  <a:pt x="1006689" y="369912"/>
                  <a:pt x="1027334" y="358982"/>
                  <a:pt x="1056478" y="351696"/>
                </a:cubicBezTo>
                <a:cubicBezTo>
                  <a:pt x="1085622" y="344410"/>
                  <a:pt x="1115981" y="341981"/>
                  <a:pt x="1151197" y="329838"/>
                </a:cubicBezTo>
                <a:cubicBezTo>
                  <a:pt x="1186413" y="317695"/>
                  <a:pt x="1241059" y="294015"/>
                  <a:pt x="1267774" y="278836"/>
                </a:cubicBezTo>
                <a:cubicBezTo>
                  <a:pt x="1294490" y="263657"/>
                  <a:pt x="1295704" y="252727"/>
                  <a:pt x="1311490" y="238762"/>
                </a:cubicBezTo>
                <a:cubicBezTo>
                  <a:pt x="1327276" y="224797"/>
                  <a:pt x="1347920" y="210225"/>
                  <a:pt x="1362492" y="195046"/>
                </a:cubicBezTo>
                <a:cubicBezTo>
                  <a:pt x="1377064" y="179867"/>
                  <a:pt x="1384958" y="161652"/>
                  <a:pt x="1398923" y="147687"/>
                </a:cubicBezTo>
                <a:cubicBezTo>
                  <a:pt x="1412888" y="133722"/>
                  <a:pt x="1428674" y="124007"/>
                  <a:pt x="1446282" y="111256"/>
                </a:cubicBezTo>
                <a:cubicBezTo>
                  <a:pt x="1463890" y="98505"/>
                  <a:pt x="1477247" y="81505"/>
                  <a:pt x="1504570" y="71183"/>
                </a:cubicBezTo>
                <a:cubicBezTo>
                  <a:pt x="1531893" y="60861"/>
                  <a:pt x="1610218" y="49325"/>
                  <a:pt x="1610218" y="49325"/>
                </a:cubicBezTo>
                <a:cubicBezTo>
                  <a:pt x="1643612" y="42646"/>
                  <a:pt x="1680043" y="34146"/>
                  <a:pt x="1704937" y="31110"/>
                </a:cubicBezTo>
                <a:cubicBezTo>
                  <a:pt x="1729831" y="28074"/>
                  <a:pt x="1740153" y="30503"/>
                  <a:pt x="1759582" y="31110"/>
                </a:cubicBezTo>
                <a:cubicBezTo>
                  <a:pt x="1779011" y="31717"/>
                  <a:pt x="1807549" y="29289"/>
                  <a:pt x="1821514" y="34753"/>
                </a:cubicBezTo>
                <a:cubicBezTo>
                  <a:pt x="1835479" y="40217"/>
                  <a:pt x="1833657" y="57825"/>
                  <a:pt x="1843372" y="63897"/>
                </a:cubicBezTo>
                <a:cubicBezTo>
                  <a:pt x="1853087" y="69969"/>
                  <a:pt x="1868266" y="71183"/>
                  <a:pt x="1879802" y="71183"/>
                </a:cubicBezTo>
                <a:cubicBezTo>
                  <a:pt x="1891338" y="71183"/>
                  <a:pt x="1897411" y="74826"/>
                  <a:pt x="1912590" y="63897"/>
                </a:cubicBezTo>
                <a:cubicBezTo>
                  <a:pt x="1927769" y="52968"/>
                  <a:pt x="1963592" y="15324"/>
                  <a:pt x="1970878" y="5609"/>
                </a:cubicBezTo>
                <a:cubicBezTo>
                  <a:pt x="1978164" y="-4106"/>
                  <a:pt x="1967235" y="751"/>
                  <a:pt x="1956306" y="5609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825342" y="4172729"/>
            <a:ext cx="480880" cy="196840"/>
          </a:xfrm>
          <a:custGeom>
            <a:avLst/>
            <a:gdLst>
              <a:gd name="connsiteX0" fmla="*/ 0 w 480880"/>
              <a:gd name="connsiteY0" fmla="*/ 196840 h 196840"/>
              <a:gd name="connsiteX1" fmla="*/ 25501 w 480880"/>
              <a:gd name="connsiteY1" fmla="*/ 134909 h 196840"/>
              <a:gd name="connsiteX2" fmla="*/ 47360 w 480880"/>
              <a:gd name="connsiteY2" fmla="*/ 105765 h 196840"/>
              <a:gd name="connsiteX3" fmla="*/ 80147 w 480880"/>
              <a:gd name="connsiteY3" fmla="*/ 83906 h 196840"/>
              <a:gd name="connsiteX4" fmla="*/ 109291 w 480880"/>
              <a:gd name="connsiteY4" fmla="*/ 69334 h 196840"/>
              <a:gd name="connsiteX5" fmla="*/ 134792 w 480880"/>
              <a:gd name="connsiteY5" fmla="*/ 40190 h 196840"/>
              <a:gd name="connsiteX6" fmla="*/ 167579 w 480880"/>
              <a:gd name="connsiteY6" fmla="*/ 14689 h 196840"/>
              <a:gd name="connsiteX7" fmla="*/ 185795 w 480880"/>
              <a:gd name="connsiteY7" fmla="*/ 3760 h 196840"/>
              <a:gd name="connsiteX8" fmla="*/ 218582 w 480880"/>
              <a:gd name="connsiteY8" fmla="*/ 117 h 196840"/>
              <a:gd name="connsiteX9" fmla="*/ 262298 w 480880"/>
              <a:gd name="connsiteY9" fmla="*/ 7403 h 196840"/>
              <a:gd name="connsiteX10" fmla="*/ 298728 w 480880"/>
              <a:gd name="connsiteY10" fmla="*/ 7403 h 196840"/>
              <a:gd name="connsiteX11" fmla="*/ 331516 w 480880"/>
              <a:gd name="connsiteY11" fmla="*/ 21975 h 196840"/>
              <a:gd name="connsiteX12" fmla="*/ 371589 w 480880"/>
              <a:gd name="connsiteY12" fmla="*/ 43833 h 196840"/>
              <a:gd name="connsiteX13" fmla="*/ 411662 w 480880"/>
              <a:gd name="connsiteY13" fmla="*/ 72977 h 196840"/>
              <a:gd name="connsiteX14" fmla="*/ 448093 w 480880"/>
              <a:gd name="connsiteY14" fmla="*/ 98479 h 196840"/>
              <a:gd name="connsiteX15" fmla="*/ 480880 w 480880"/>
              <a:gd name="connsiteY15" fmla="*/ 109408 h 19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0880" h="196840">
                <a:moveTo>
                  <a:pt x="0" y="196840"/>
                </a:moveTo>
                <a:cubicBezTo>
                  <a:pt x="8804" y="173464"/>
                  <a:pt x="17608" y="150088"/>
                  <a:pt x="25501" y="134909"/>
                </a:cubicBezTo>
                <a:cubicBezTo>
                  <a:pt x="33394" y="119730"/>
                  <a:pt x="38252" y="114265"/>
                  <a:pt x="47360" y="105765"/>
                </a:cubicBezTo>
                <a:cubicBezTo>
                  <a:pt x="56468" y="97265"/>
                  <a:pt x="69825" y="89978"/>
                  <a:pt x="80147" y="83906"/>
                </a:cubicBezTo>
                <a:cubicBezTo>
                  <a:pt x="90469" y="77834"/>
                  <a:pt x="100184" y="76620"/>
                  <a:pt x="109291" y="69334"/>
                </a:cubicBezTo>
                <a:cubicBezTo>
                  <a:pt x="118399" y="62048"/>
                  <a:pt x="125077" y="49297"/>
                  <a:pt x="134792" y="40190"/>
                </a:cubicBezTo>
                <a:cubicBezTo>
                  <a:pt x="144507" y="31083"/>
                  <a:pt x="159079" y="20761"/>
                  <a:pt x="167579" y="14689"/>
                </a:cubicBezTo>
                <a:cubicBezTo>
                  <a:pt x="176080" y="8617"/>
                  <a:pt x="177295" y="6189"/>
                  <a:pt x="185795" y="3760"/>
                </a:cubicBezTo>
                <a:cubicBezTo>
                  <a:pt x="194295" y="1331"/>
                  <a:pt x="205832" y="-490"/>
                  <a:pt x="218582" y="117"/>
                </a:cubicBezTo>
                <a:cubicBezTo>
                  <a:pt x="231332" y="724"/>
                  <a:pt x="248940" y="6189"/>
                  <a:pt x="262298" y="7403"/>
                </a:cubicBezTo>
                <a:cubicBezTo>
                  <a:pt x="275656" y="8617"/>
                  <a:pt x="287192" y="4974"/>
                  <a:pt x="298728" y="7403"/>
                </a:cubicBezTo>
                <a:cubicBezTo>
                  <a:pt x="310264" y="9832"/>
                  <a:pt x="319373" y="15903"/>
                  <a:pt x="331516" y="21975"/>
                </a:cubicBezTo>
                <a:cubicBezTo>
                  <a:pt x="343659" y="28047"/>
                  <a:pt x="358231" y="35333"/>
                  <a:pt x="371589" y="43833"/>
                </a:cubicBezTo>
                <a:cubicBezTo>
                  <a:pt x="384947" y="52333"/>
                  <a:pt x="398911" y="63869"/>
                  <a:pt x="411662" y="72977"/>
                </a:cubicBezTo>
                <a:cubicBezTo>
                  <a:pt x="424413" y="82085"/>
                  <a:pt x="436557" y="92407"/>
                  <a:pt x="448093" y="98479"/>
                </a:cubicBezTo>
                <a:cubicBezTo>
                  <a:pt x="459629" y="104551"/>
                  <a:pt x="470254" y="106979"/>
                  <a:pt x="480880" y="109408"/>
                </a:cubicBezTo>
              </a:path>
            </a:pathLst>
          </a:cu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961422" y="4273272"/>
            <a:ext cx="350135" cy="830610"/>
          </a:xfrm>
          <a:custGeom>
            <a:avLst/>
            <a:gdLst>
              <a:gd name="connsiteX0" fmla="*/ 350135 w 350135"/>
              <a:gd name="connsiteY0" fmla="*/ 0 h 830610"/>
              <a:gd name="connsiteX1" fmla="*/ 284560 w 350135"/>
              <a:gd name="connsiteY1" fmla="*/ 54645 h 830610"/>
              <a:gd name="connsiteX2" fmla="*/ 259059 w 350135"/>
              <a:gd name="connsiteY2" fmla="*/ 109291 h 830610"/>
              <a:gd name="connsiteX3" fmla="*/ 244487 w 350135"/>
              <a:gd name="connsiteY3" fmla="*/ 160293 h 830610"/>
              <a:gd name="connsiteX4" fmla="*/ 226272 w 350135"/>
              <a:gd name="connsiteY4" fmla="*/ 222224 h 830610"/>
              <a:gd name="connsiteX5" fmla="*/ 200771 w 350135"/>
              <a:gd name="connsiteY5" fmla="*/ 258655 h 830610"/>
              <a:gd name="connsiteX6" fmla="*/ 157054 w 350135"/>
              <a:gd name="connsiteY6" fmla="*/ 287799 h 830610"/>
              <a:gd name="connsiteX7" fmla="*/ 149768 w 350135"/>
              <a:gd name="connsiteY7" fmla="*/ 346087 h 830610"/>
              <a:gd name="connsiteX8" fmla="*/ 164341 w 350135"/>
              <a:gd name="connsiteY8" fmla="*/ 400733 h 830610"/>
              <a:gd name="connsiteX9" fmla="*/ 167984 w 350135"/>
              <a:gd name="connsiteY9" fmla="*/ 437163 h 830610"/>
              <a:gd name="connsiteX10" fmla="*/ 135196 w 350135"/>
              <a:gd name="connsiteY10" fmla="*/ 480879 h 830610"/>
              <a:gd name="connsiteX11" fmla="*/ 116981 w 350135"/>
              <a:gd name="connsiteY11" fmla="*/ 528239 h 830610"/>
              <a:gd name="connsiteX12" fmla="*/ 120624 w 350135"/>
              <a:gd name="connsiteY12" fmla="*/ 593813 h 830610"/>
              <a:gd name="connsiteX13" fmla="*/ 109695 w 350135"/>
              <a:gd name="connsiteY13" fmla="*/ 637530 h 830610"/>
              <a:gd name="connsiteX14" fmla="*/ 102409 w 350135"/>
              <a:gd name="connsiteY14" fmla="*/ 681246 h 830610"/>
              <a:gd name="connsiteX15" fmla="*/ 80551 w 350135"/>
              <a:gd name="connsiteY15" fmla="*/ 728605 h 830610"/>
              <a:gd name="connsiteX16" fmla="*/ 44121 w 350135"/>
              <a:gd name="connsiteY16" fmla="*/ 750463 h 830610"/>
              <a:gd name="connsiteX17" fmla="*/ 29549 w 350135"/>
              <a:gd name="connsiteY17" fmla="*/ 779608 h 830610"/>
              <a:gd name="connsiteX18" fmla="*/ 4047 w 350135"/>
              <a:gd name="connsiteY18" fmla="*/ 812395 h 830610"/>
              <a:gd name="connsiteX19" fmla="*/ 404 w 350135"/>
              <a:gd name="connsiteY19" fmla="*/ 830610 h 83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0135" h="830610">
                <a:moveTo>
                  <a:pt x="350135" y="0"/>
                </a:moveTo>
                <a:cubicBezTo>
                  <a:pt x="324937" y="18215"/>
                  <a:pt x="299739" y="36430"/>
                  <a:pt x="284560" y="54645"/>
                </a:cubicBezTo>
                <a:cubicBezTo>
                  <a:pt x="269381" y="72860"/>
                  <a:pt x="265738" y="91683"/>
                  <a:pt x="259059" y="109291"/>
                </a:cubicBezTo>
                <a:cubicBezTo>
                  <a:pt x="252380" y="126899"/>
                  <a:pt x="249951" y="141471"/>
                  <a:pt x="244487" y="160293"/>
                </a:cubicBezTo>
                <a:cubicBezTo>
                  <a:pt x="239023" y="179115"/>
                  <a:pt x="233558" y="205830"/>
                  <a:pt x="226272" y="222224"/>
                </a:cubicBezTo>
                <a:cubicBezTo>
                  <a:pt x="218986" y="238618"/>
                  <a:pt x="212307" y="247726"/>
                  <a:pt x="200771" y="258655"/>
                </a:cubicBezTo>
                <a:cubicBezTo>
                  <a:pt x="189235" y="269584"/>
                  <a:pt x="165554" y="273227"/>
                  <a:pt x="157054" y="287799"/>
                </a:cubicBezTo>
                <a:cubicBezTo>
                  <a:pt x="148554" y="302371"/>
                  <a:pt x="148554" y="327265"/>
                  <a:pt x="149768" y="346087"/>
                </a:cubicBezTo>
                <a:cubicBezTo>
                  <a:pt x="150982" y="364909"/>
                  <a:pt x="161305" y="385554"/>
                  <a:pt x="164341" y="400733"/>
                </a:cubicBezTo>
                <a:cubicBezTo>
                  <a:pt x="167377" y="415912"/>
                  <a:pt x="172841" y="423805"/>
                  <a:pt x="167984" y="437163"/>
                </a:cubicBezTo>
                <a:cubicBezTo>
                  <a:pt x="163127" y="450521"/>
                  <a:pt x="143696" y="465700"/>
                  <a:pt x="135196" y="480879"/>
                </a:cubicBezTo>
                <a:cubicBezTo>
                  <a:pt x="126696" y="496058"/>
                  <a:pt x="119410" y="509417"/>
                  <a:pt x="116981" y="528239"/>
                </a:cubicBezTo>
                <a:cubicBezTo>
                  <a:pt x="114552" y="547061"/>
                  <a:pt x="121838" y="575598"/>
                  <a:pt x="120624" y="593813"/>
                </a:cubicBezTo>
                <a:cubicBezTo>
                  <a:pt x="119410" y="612028"/>
                  <a:pt x="112731" y="622958"/>
                  <a:pt x="109695" y="637530"/>
                </a:cubicBezTo>
                <a:cubicBezTo>
                  <a:pt x="106659" y="652102"/>
                  <a:pt x="107266" y="666067"/>
                  <a:pt x="102409" y="681246"/>
                </a:cubicBezTo>
                <a:cubicBezTo>
                  <a:pt x="97552" y="696425"/>
                  <a:pt x="90266" y="717069"/>
                  <a:pt x="80551" y="728605"/>
                </a:cubicBezTo>
                <a:cubicBezTo>
                  <a:pt x="70836" y="740141"/>
                  <a:pt x="52621" y="741963"/>
                  <a:pt x="44121" y="750463"/>
                </a:cubicBezTo>
                <a:cubicBezTo>
                  <a:pt x="35621" y="758964"/>
                  <a:pt x="36228" y="769286"/>
                  <a:pt x="29549" y="779608"/>
                </a:cubicBezTo>
                <a:cubicBezTo>
                  <a:pt x="22870" y="789930"/>
                  <a:pt x="8904" y="803895"/>
                  <a:pt x="4047" y="812395"/>
                </a:cubicBezTo>
                <a:cubicBezTo>
                  <a:pt x="-810" y="820895"/>
                  <a:pt x="-203" y="825752"/>
                  <a:pt x="404" y="83061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6644387" y="5147598"/>
            <a:ext cx="324763" cy="874327"/>
          </a:xfrm>
          <a:custGeom>
            <a:avLst/>
            <a:gdLst>
              <a:gd name="connsiteX0" fmla="*/ 317439 w 324763"/>
              <a:gd name="connsiteY0" fmla="*/ 0 h 874327"/>
              <a:gd name="connsiteX1" fmla="*/ 317439 w 324763"/>
              <a:gd name="connsiteY1" fmla="*/ 61932 h 874327"/>
              <a:gd name="connsiteX2" fmla="*/ 324725 w 324763"/>
              <a:gd name="connsiteY2" fmla="*/ 91076 h 874327"/>
              <a:gd name="connsiteX3" fmla="*/ 313796 w 324763"/>
              <a:gd name="connsiteY3" fmla="*/ 131149 h 874327"/>
              <a:gd name="connsiteX4" fmla="*/ 291938 w 324763"/>
              <a:gd name="connsiteY4" fmla="*/ 149365 h 874327"/>
              <a:gd name="connsiteX5" fmla="*/ 270080 w 324763"/>
              <a:gd name="connsiteY5" fmla="*/ 185795 h 874327"/>
              <a:gd name="connsiteX6" fmla="*/ 262794 w 324763"/>
              <a:gd name="connsiteY6" fmla="*/ 233154 h 874327"/>
              <a:gd name="connsiteX7" fmla="*/ 248222 w 324763"/>
              <a:gd name="connsiteY7" fmla="*/ 265941 h 874327"/>
              <a:gd name="connsiteX8" fmla="*/ 226364 w 324763"/>
              <a:gd name="connsiteY8" fmla="*/ 302372 h 874327"/>
              <a:gd name="connsiteX9" fmla="*/ 200862 w 324763"/>
              <a:gd name="connsiteY9" fmla="*/ 320587 h 874327"/>
              <a:gd name="connsiteX10" fmla="*/ 189933 w 324763"/>
              <a:gd name="connsiteY10" fmla="*/ 335159 h 874327"/>
              <a:gd name="connsiteX11" fmla="*/ 171718 w 324763"/>
              <a:gd name="connsiteY11" fmla="*/ 367946 h 874327"/>
              <a:gd name="connsiteX12" fmla="*/ 153503 w 324763"/>
              <a:gd name="connsiteY12" fmla="*/ 389804 h 874327"/>
              <a:gd name="connsiteX13" fmla="*/ 113430 w 324763"/>
              <a:gd name="connsiteY13" fmla="*/ 411663 h 874327"/>
              <a:gd name="connsiteX14" fmla="*/ 69713 w 324763"/>
              <a:gd name="connsiteY14" fmla="*/ 422592 h 874327"/>
              <a:gd name="connsiteX15" fmla="*/ 40569 w 324763"/>
              <a:gd name="connsiteY15" fmla="*/ 437164 h 874327"/>
              <a:gd name="connsiteX16" fmla="*/ 33283 w 324763"/>
              <a:gd name="connsiteY16" fmla="*/ 469951 h 874327"/>
              <a:gd name="connsiteX17" fmla="*/ 62427 w 324763"/>
              <a:gd name="connsiteY17" fmla="*/ 506381 h 874327"/>
              <a:gd name="connsiteX18" fmla="*/ 80642 w 324763"/>
              <a:gd name="connsiteY18" fmla="*/ 550098 h 874327"/>
              <a:gd name="connsiteX19" fmla="*/ 91572 w 324763"/>
              <a:gd name="connsiteY19" fmla="*/ 593814 h 874327"/>
              <a:gd name="connsiteX20" fmla="*/ 69713 w 324763"/>
              <a:gd name="connsiteY20" fmla="*/ 648459 h 874327"/>
              <a:gd name="connsiteX21" fmla="*/ 15068 w 324763"/>
              <a:gd name="connsiteY21" fmla="*/ 710391 h 874327"/>
              <a:gd name="connsiteX22" fmla="*/ 11425 w 324763"/>
              <a:gd name="connsiteY22" fmla="*/ 754107 h 874327"/>
              <a:gd name="connsiteX23" fmla="*/ 4139 w 324763"/>
              <a:gd name="connsiteY23" fmla="*/ 790537 h 874327"/>
              <a:gd name="connsiteX24" fmla="*/ 496 w 324763"/>
              <a:gd name="connsiteY24" fmla="*/ 823325 h 874327"/>
              <a:gd name="connsiteX25" fmla="*/ 15068 w 324763"/>
              <a:gd name="connsiteY25" fmla="*/ 852469 h 874327"/>
              <a:gd name="connsiteX26" fmla="*/ 15068 w 324763"/>
              <a:gd name="connsiteY26" fmla="*/ 874327 h 874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4763" h="874327">
                <a:moveTo>
                  <a:pt x="317439" y="0"/>
                </a:moveTo>
                <a:cubicBezTo>
                  <a:pt x="316832" y="23376"/>
                  <a:pt x="316225" y="46753"/>
                  <a:pt x="317439" y="61932"/>
                </a:cubicBezTo>
                <a:cubicBezTo>
                  <a:pt x="318653" y="77111"/>
                  <a:pt x="325332" y="79540"/>
                  <a:pt x="324725" y="91076"/>
                </a:cubicBezTo>
                <a:cubicBezTo>
                  <a:pt x="324118" y="102612"/>
                  <a:pt x="319261" y="121434"/>
                  <a:pt x="313796" y="131149"/>
                </a:cubicBezTo>
                <a:cubicBezTo>
                  <a:pt x="308331" y="140864"/>
                  <a:pt x="299224" y="140257"/>
                  <a:pt x="291938" y="149365"/>
                </a:cubicBezTo>
                <a:cubicBezTo>
                  <a:pt x="284652" y="158473"/>
                  <a:pt x="274937" y="171830"/>
                  <a:pt x="270080" y="185795"/>
                </a:cubicBezTo>
                <a:cubicBezTo>
                  <a:pt x="265223" y="199760"/>
                  <a:pt x="266437" y="219796"/>
                  <a:pt x="262794" y="233154"/>
                </a:cubicBezTo>
                <a:cubicBezTo>
                  <a:pt x="259151" y="246512"/>
                  <a:pt x="254294" y="254405"/>
                  <a:pt x="248222" y="265941"/>
                </a:cubicBezTo>
                <a:cubicBezTo>
                  <a:pt x="242150" y="277477"/>
                  <a:pt x="234257" y="293264"/>
                  <a:pt x="226364" y="302372"/>
                </a:cubicBezTo>
                <a:cubicBezTo>
                  <a:pt x="218471" y="311480"/>
                  <a:pt x="200862" y="320587"/>
                  <a:pt x="200862" y="320587"/>
                </a:cubicBezTo>
                <a:cubicBezTo>
                  <a:pt x="194790" y="326051"/>
                  <a:pt x="194790" y="327266"/>
                  <a:pt x="189933" y="335159"/>
                </a:cubicBezTo>
                <a:cubicBezTo>
                  <a:pt x="185076" y="343052"/>
                  <a:pt x="177790" y="358839"/>
                  <a:pt x="171718" y="367946"/>
                </a:cubicBezTo>
                <a:cubicBezTo>
                  <a:pt x="165646" y="377053"/>
                  <a:pt x="163218" y="382518"/>
                  <a:pt x="153503" y="389804"/>
                </a:cubicBezTo>
                <a:cubicBezTo>
                  <a:pt x="143788" y="397090"/>
                  <a:pt x="127395" y="406198"/>
                  <a:pt x="113430" y="411663"/>
                </a:cubicBezTo>
                <a:cubicBezTo>
                  <a:pt x="99465" y="417128"/>
                  <a:pt x="81856" y="418342"/>
                  <a:pt x="69713" y="422592"/>
                </a:cubicBezTo>
                <a:cubicBezTo>
                  <a:pt x="57570" y="426842"/>
                  <a:pt x="46641" y="429271"/>
                  <a:pt x="40569" y="437164"/>
                </a:cubicBezTo>
                <a:cubicBezTo>
                  <a:pt x="34497" y="445057"/>
                  <a:pt x="29640" y="458415"/>
                  <a:pt x="33283" y="469951"/>
                </a:cubicBezTo>
                <a:cubicBezTo>
                  <a:pt x="36926" y="481487"/>
                  <a:pt x="54534" y="493023"/>
                  <a:pt x="62427" y="506381"/>
                </a:cubicBezTo>
                <a:cubicBezTo>
                  <a:pt x="70320" y="519739"/>
                  <a:pt x="75785" y="535526"/>
                  <a:pt x="80642" y="550098"/>
                </a:cubicBezTo>
                <a:cubicBezTo>
                  <a:pt x="85499" y="564670"/>
                  <a:pt x="93393" y="577421"/>
                  <a:pt x="91572" y="593814"/>
                </a:cubicBezTo>
                <a:cubicBezTo>
                  <a:pt x="89751" y="610207"/>
                  <a:pt x="82464" y="629030"/>
                  <a:pt x="69713" y="648459"/>
                </a:cubicBezTo>
                <a:cubicBezTo>
                  <a:pt x="56962" y="667888"/>
                  <a:pt x="24783" y="692783"/>
                  <a:pt x="15068" y="710391"/>
                </a:cubicBezTo>
                <a:cubicBezTo>
                  <a:pt x="5353" y="727999"/>
                  <a:pt x="13246" y="740749"/>
                  <a:pt x="11425" y="754107"/>
                </a:cubicBezTo>
                <a:cubicBezTo>
                  <a:pt x="9604" y="767465"/>
                  <a:pt x="5960" y="779001"/>
                  <a:pt x="4139" y="790537"/>
                </a:cubicBezTo>
                <a:cubicBezTo>
                  <a:pt x="2317" y="802073"/>
                  <a:pt x="-1325" y="813003"/>
                  <a:pt x="496" y="823325"/>
                </a:cubicBezTo>
                <a:cubicBezTo>
                  <a:pt x="2317" y="833647"/>
                  <a:pt x="12639" y="843969"/>
                  <a:pt x="15068" y="852469"/>
                </a:cubicBezTo>
                <a:cubicBezTo>
                  <a:pt x="17497" y="860969"/>
                  <a:pt x="16282" y="867648"/>
                  <a:pt x="15068" y="874327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7693819" y="2643188"/>
            <a:ext cx="378619" cy="102393"/>
          </a:xfrm>
          <a:custGeom>
            <a:avLst/>
            <a:gdLst>
              <a:gd name="connsiteX0" fmla="*/ 0 w 378619"/>
              <a:gd name="connsiteY0" fmla="*/ 0 h 102393"/>
              <a:gd name="connsiteX1" fmla="*/ 64294 w 378619"/>
              <a:gd name="connsiteY1" fmla="*/ 9525 h 102393"/>
              <a:gd name="connsiteX2" fmla="*/ 111919 w 378619"/>
              <a:gd name="connsiteY2" fmla="*/ 16668 h 102393"/>
              <a:gd name="connsiteX3" fmla="*/ 152400 w 378619"/>
              <a:gd name="connsiteY3" fmla="*/ 21431 h 102393"/>
              <a:gd name="connsiteX4" fmla="*/ 197644 w 378619"/>
              <a:gd name="connsiteY4" fmla="*/ 28575 h 102393"/>
              <a:gd name="connsiteX5" fmla="*/ 254794 w 378619"/>
              <a:gd name="connsiteY5" fmla="*/ 33337 h 102393"/>
              <a:gd name="connsiteX6" fmla="*/ 295275 w 378619"/>
              <a:gd name="connsiteY6" fmla="*/ 45243 h 102393"/>
              <a:gd name="connsiteX7" fmla="*/ 326231 w 378619"/>
              <a:gd name="connsiteY7" fmla="*/ 66675 h 102393"/>
              <a:gd name="connsiteX8" fmla="*/ 361950 w 378619"/>
              <a:gd name="connsiteY8" fmla="*/ 92868 h 102393"/>
              <a:gd name="connsiteX9" fmla="*/ 378619 w 378619"/>
              <a:gd name="connsiteY9" fmla="*/ 102393 h 102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619" h="102393">
                <a:moveTo>
                  <a:pt x="0" y="0"/>
                </a:moveTo>
                <a:lnTo>
                  <a:pt x="64294" y="9525"/>
                </a:lnTo>
                <a:lnTo>
                  <a:pt x="111919" y="16668"/>
                </a:lnTo>
                <a:cubicBezTo>
                  <a:pt x="126603" y="18652"/>
                  <a:pt x="138113" y="19447"/>
                  <a:pt x="152400" y="21431"/>
                </a:cubicBezTo>
                <a:cubicBezTo>
                  <a:pt x="166687" y="23415"/>
                  <a:pt x="180578" y="26591"/>
                  <a:pt x="197644" y="28575"/>
                </a:cubicBezTo>
                <a:cubicBezTo>
                  <a:pt x="214710" y="30559"/>
                  <a:pt x="238522" y="30559"/>
                  <a:pt x="254794" y="33337"/>
                </a:cubicBezTo>
                <a:cubicBezTo>
                  <a:pt x="271066" y="36115"/>
                  <a:pt x="283369" y="39687"/>
                  <a:pt x="295275" y="45243"/>
                </a:cubicBezTo>
                <a:cubicBezTo>
                  <a:pt x="307181" y="50799"/>
                  <a:pt x="315119" y="58738"/>
                  <a:pt x="326231" y="66675"/>
                </a:cubicBezTo>
                <a:cubicBezTo>
                  <a:pt x="337344" y="74613"/>
                  <a:pt x="353219" y="86915"/>
                  <a:pt x="361950" y="92868"/>
                </a:cubicBezTo>
                <a:cubicBezTo>
                  <a:pt x="370681" y="98821"/>
                  <a:pt x="374650" y="100607"/>
                  <a:pt x="378619" y="102393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7368251" y="1943201"/>
            <a:ext cx="341627" cy="1180866"/>
          </a:xfrm>
          <a:custGeom>
            <a:avLst/>
            <a:gdLst>
              <a:gd name="connsiteX0" fmla="*/ 45010 w 356355"/>
              <a:gd name="connsiteY0" fmla="*/ 0 h 1180866"/>
              <a:gd name="connsiteX1" fmla="*/ 131 w 356355"/>
              <a:gd name="connsiteY1" fmla="*/ 28049 h 1180866"/>
              <a:gd name="connsiteX2" fmla="*/ 30985 w 356355"/>
              <a:gd name="connsiteY2" fmla="*/ 84147 h 1180866"/>
              <a:gd name="connsiteX3" fmla="*/ 22571 w 356355"/>
              <a:gd name="connsiteY3" fmla="*/ 109391 h 1180866"/>
              <a:gd name="connsiteX4" fmla="*/ 84279 w 356355"/>
              <a:gd name="connsiteY4" fmla="*/ 143050 h 1180866"/>
              <a:gd name="connsiteX5" fmla="*/ 101108 w 356355"/>
              <a:gd name="connsiteY5" fmla="*/ 185124 h 1180866"/>
              <a:gd name="connsiteX6" fmla="*/ 117937 w 356355"/>
              <a:gd name="connsiteY6" fmla="*/ 224393 h 1180866"/>
              <a:gd name="connsiteX7" fmla="*/ 129157 w 356355"/>
              <a:gd name="connsiteY7" fmla="*/ 260856 h 1180866"/>
              <a:gd name="connsiteX8" fmla="*/ 143182 w 356355"/>
              <a:gd name="connsiteY8" fmla="*/ 288906 h 1180866"/>
              <a:gd name="connsiteX9" fmla="*/ 143182 w 356355"/>
              <a:gd name="connsiteY9" fmla="*/ 316955 h 1180866"/>
              <a:gd name="connsiteX10" fmla="*/ 143182 w 356355"/>
              <a:gd name="connsiteY10" fmla="*/ 359028 h 1180866"/>
              <a:gd name="connsiteX11" fmla="*/ 145987 w 356355"/>
              <a:gd name="connsiteY11" fmla="*/ 389882 h 1180866"/>
              <a:gd name="connsiteX12" fmla="*/ 185255 w 356355"/>
              <a:gd name="connsiteY12" fmla="*/ 423541 h 1180866"/>
              <a:gd name="connsiteX13" fmla="*/ 210499 w 356355"/>
              <a:gd name="connsiteY13" fmla="*/ 454395 h 1180866"/>
              <a:gd name="connsiteX14" fmla="*/ 216109 w 356355"/>
              <a:gd name="connsiteY14" fmla="*/ 493664 h 1180866"/>
              <a:gd name="connsiteX15" fmla="*/ 196475 w 356355"/>
              <a:gd name="connsiteY15" fmla="*/ 521713 h 1180866"/>
              <a:gd name="connsiteX16" fmla="*/ 182450 w 356355"/>
              <a:gd name="connsiteY16" fmla="*/ 535737 h 1180866"/>
              <a:gd name="connsiteX17" fmla="*/ 176841 w 356355"/>
              <a:gd name="connsiteY17" fmla="*/ 569396 h 1180866"/>
              <a:gd name="connsiteX18" fmla="*/ 171231 w 356355"/>
              <a:gd name="connsiteY18" fmla="*/ 608665 h 1180866"/>
              <a:gd name="connsiteX19" fmla="*/ 182450 w 356355"/>
              <a:gd name="connsiteY19" fmla="*/ 631104 h 1180866"/>
              <a:gd name="connsiteX20" fmla="*/ 224524 w 356355"/>
              <a:gd name="connsiteY20" fmla="*/ 664763 h 1180866"/>
              <a:gd name="connsiteX21" fmla="*/ 263793 w 356355"/>
              <a:gd name="connsiteY21" fmla="*/ 695617 h 1180866"/>
              <a:gd name="connsiteX22" fmla="*/ 269402 w 356355"/>
              <a:gd name="connsiteY22" fmla="*/ 715252 h 1180866"/>
              <a:gd name="connsiteX23" fmla="*/ 280622 w 356355"/>
              <a:gd name="connsiteY23" fmla="*/ 740496 h 1180866"/>
              <a:gd name="connsiteX24" fmla="*/ 294647 w 356355"/>
              <a:gd name="connsiteY24" fmla="*/ 762935 h 1180866"/>
              <a:gd name="connsiteX25" fmla="*/ 303061 w 356355"/>
              <a:gd name="connsiteY25" fmla="*/ 779764 h 1180866"/>
              <a:gd name="connsiteX26" fmla="*/ 308671 w 356355"/>
              <a:gd name="connsiteY26" fmla="*/ 821838 h 1180866"/>
              <a:gd name="connsiteX27" fmla="*/ 314281 w 356355"/>
              <a:gd name="connsiteY27" fmla="*/ 883546 h 1180866"/>
              <a:gd name="connsiteX28" fmla="*/ 311476 w 356355"/>
              <a:gd name="connsiteY28" fmla="*/ 917205 h 1180866"/>
              <a:gd name="connsiteX29" fmla="*/ 322696 w 356355"/>
              <a:gd name="connsiteY29" fmla="*/ 939644 h 1180866"/>
              <a:gd name="connsiteX30" fmla="*/ 297452 w 356355"/>
              <a:gd name="connsiteY30" fmla="*/ 976108 h 1180866"/>
              <a:gd name="connsiteX31" fmla="*/ 277817 w 356355"/>
              <a:gd name="connsiteY31" fmla="*/ 1006962 h 1180866"/>
              <a:gd name="connsiteX32" fmla="*/ 286232 w 356355"/>
              <a:gd name="connsiteY32" fmla="*/ 1026596 h 1180866"/>
              <a:gd name="connsiteX33" fmla="*/ 319891 w 356355"/>
              <a:gd name="connsiteY33" fmla="*/ 1091109 h 1180866"/>
              <a:gd name="connsiteX34" fmla="*/ 342330 w 356355"/>
              <a:gd name="connsiteY34" fmla="*/ 1127573 h 1180866"/>
              <a:gd name="connsiteX35" fmla="*/ 347940 w 356355"/>
              <a:gd name="connsiteY35" fmla="*/ 1158427 h 1180866"/>
              <a:gd name="connsiteX36" fmla="*/ 356355 w 356355"/>
              <a:gd name="connsiteY36" fmla="*/ 1180866 h 1180866"/>
              <a:gd name="connsiteX0" fmla="*/ 45021 w 356366"/>
              <a:gd name="connsiteY0" fmla="*/ 0 h 1180866"/>
              <a:gd name="connsiteX1" fmla="*/ 142 w 356366"/>
              <a:gd name="connsiteY1" fmla="*/ 28049 h 1180866"/>
              <a:gd name="connsiteX2" fmla="*/ 30996 w 356366"/>
              <a:gd name="connsiteY2" fmla="*/ 84147 h 1180866"/>
              <a:gd name="connsiteX3" fmla="*/ 36607 w 356366"/>
              <a:gd name="connsiteY3" fmla="*/ 112196 h 1180866"/>
              <a:gd name="connsiteX4" fmla="*/ 84290 w 356366"/>
              <a:gd name="connsiteY4" fmla="*/ 143050 h 1180866"/>
              <a:gd name="connsiteX5" fmla="*/ 101119 w 356366"/>
              <a:gd name="connsiteY5" fmla="*/ 185124 h 1180866"/>
              <a:gd name="connsiteX6" fmla="*/ 117948 w 356366"/>
              <a:gd name="connsiteY6" fmla="*/ 224393 h 1180866"/>
              <a:gd name="connsiteX7" fmla="*/ 129168 w 356366"/>
              <a:gd name="connsiteY7" fmla="*/ 260856 h 1180866"/>
              <a:gd name="connsiteX8" fmla="*/ 143193 w 356366"/>
              <a:gd name="connsiteY8" fmla="*/ 288906 h 1180866"/>
              <a:gd name="connsiteX9" fmla="*/ 143193 w 356366"/>
              <a:gd name="connsiteY9" fmla="*/ 316955 h 1180866"/>
              <a:gd name="connsiteX10" fmla="*/ 143193 w 356366"/>
              <a:gd name="connsiteY10" fmla="*/ 359028 h 1180866"/>
              <a:gd name="connsiteX11" fmla="*/ 145998 w 356366"/>
              <a:gd name="connsiteY11" fmla="*/ 389882 h 1180866"/>
              <a:gd name="connsiteX12" fmla="*/ 185266 w 356366"/>
              <a:gd name="connsiteY12" fmla="*/ 423541 h 1180866"/>
              <a:gd name="connsiteX13" fmla="*/ 210510 w 356366"/>
              <a:gd name="connsiteY13" fmla="*/ 454395 h 1180866"/>
              <a:gd name="connsiteX14" fmla="*/ 216120 w 356366"/>
              <a:gd name="connsiteY14" fmla="*/ 493664 h 1180866"/>
              <a:gd name="connsiteX15" fmla="*/ 196486 w 356366"/>
              <a:gd name="connsiteY15" fmla="*/ 521713 h 1180866"/>
              <a:gd name="connsiteX16" fmla="*/ 182461 w 356366"/>
              <a:gd name="connsiteY16" fmla="*/ 535737 h 1180866"/>
              <a:gd name="connsiteX17" fmla="*/ 176852 w 356366"/>
              <a:gd name="connsiteY17" fmla="*/ 569396 h 1180866"/>
              <a:gd name="connsiteX18" fmla="*/ 171242 w 356366"/>
              <a:gd name="connsiteY18" fmla="*/ 608665 h 1180866"/>
              <a:gd name="connsiteX19" fmla="*/ 182461 w 356366"/>
              <a:gd name="connsiteY19" fmla="*/ 631104 h 1180866"/>
              <a:gd name="connsiteX20" fmla="*/ 224535 w 356366"/>
              <a:gd name="connsiteY20" fmla="*/ 664763 h 1180866"/>
              <a:gd name="connsiteX21" fmla="*/ 263804 w 356366"/>
              <a:gd name="connsiteY21" fmla="*/ 695617 h 1180866"/>
              <a:gd name="connsiteX22" fmla="*/ 269413 w 356366"/>
              <a:gd name="connsiteY22" fmla="*/ 715252 h 1180866"/>
              <a:gd name="connsiteX23" fmla="*/ 280633 w 356366"/>
              <a:gd name="connsiteY23" fmla="*/ 740496 h 1180866"/>
              <a:gd name="connsiteX24" fmla="*/ 294658 w 356366"/>
              <a:gd name="connsiteY24" fmla="*/ 762935 h 1180866"/>
              <a:gd name="connsiteX25" fmla="*/ 303072 w 356366"/>
              <a:gd name="connsiteY25" fmla="*/ 779764 h 1180866"/>
              <a:gd name="connsiteX26" fmla="*/ 308682 w 356366"/>
              <a:gd name="connsiteY26" fmla="*/ 821838 h 1180866"/>
              <a:gd name="connsiteX27" fmla="*/ 314292 w 356366"/>
              <a:gd name="connsiteY27" fmla="*/ 883546 h 1180866"/>
              <a:gd name="connsiteX28" fmla="*/ 311487 w 356366"/>
              <a:gd name="connsiteY28" fmla="*/ 917205 h 1180866"/>
              <a:gd name="connsiteX29" fmla="*/ 322707 w 356366"/>
              <a:gd name="connsiteY29" fmla="*/ 939644 h 1180866"/>
              <a:gd name="connsiteX30" fmla="*/ 297463 w 356366"/>
              <a:gd name="connsiteY30" fmla="*/ 976108 h 1180866"/>
              <a:gd name="connsiteX31" fmla="*/ 277828 w 356366"/>
              <a:gd name="connsiteY31" fmla="*/ 1006962 h 1180866"/>
              <a:gd name="connsiteX32" fmla="*/ 286243 w 356366"/>
              <a:gd name="connsiteY32" fmla="*/ 1026596 h 1180866"/>
              <a:gd name="connsiteX33" fmla="*/ 319902 w 356366"/>
              <a:gd name="connsiteY33" fmla="*/ 1091109 h 1180866"/>
              <a:gd name="connsiteX34" fmla="*/ 342341 w 356366"/>
              <a:gd name="connsiteY34" fmla="*/ 1127573 h 1180866"/>
              <a:gd name="connsiteX35" fmla="*/ 347951 w 356366"/>
              <a:gd name="connsiteY35" fmla="*/ 1158427 h 1180866"/>
              <a:gd name="connsiteX36" fmla="*/ 356366 w 356366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8954 w 350785"/>
              <a:gd name="connsiteY20" fmla="*/ 664763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63832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9440 w 350785"/>
              <a:gd name="connsiteY0" fmla="*/ 0 h 1180866"/>
              <a:gd name="connsiteX1" fmla="*/ 171 w 350785"/>
              <a:gd name="connsiteY1" fmla="*/ 33659 h 1180866"/>
              <a:gd name="connsiteX2" fmla="*/ 25415 w 350785"/>
              <a:gd name="connsiteY2" fmla="*/ 84147 h 1180866"/>
              <a:gd name="connsiteX3" fmla="*/ 31026 w 350785"/>
              <a:gd name="connsiteY3" fmla="*/ 112196 h 1180866"/>
              <a:gd name="connsiteX4" fmla="*/ 78709 w 350785"/>
              <a:gd name="connsiteY4" fmla="*/ 143050 h 1180866"/>
              <a:gd name="connsiteX5" fmla="*/ 95538 w 350785"/>
              <a:gd name="connsiteY5" fmla="*/ 185124 h 1180866"/>
              <a:gd name="connsiteX6" fmla="*/ 112367 w 350785"/>
              <a:gd name="connsiteY6" fmla="*/ 224393 h 1180866"/>
              <a:gd name="connsiteX7" fmla="*/ 123587 w 350785"/>
              <a:gd name="connsiteY7" fmla="*/ 260856 h 1180866"/>
              <a:gd name="connsiteX8" fmla="*/ 137612 w 350785"/>
              <a:gd name="connsiteY8" fmla="*/ 288906 h 1180866"/>
              <a:gd name="connsiteX9" fmla="*/ 137612 w 350785"/>
              <a:gd name="connsiteY9" fmla="*/ 316955 h 1180866"/>
              <a:gd name="connsiteX10" fmla="*/ 137612 w 350785"/>
              <a:gd name="connsiteY10" fmla="*/ 359028 h 1180866"/>
              <a:gd name="connsiteX11" fmla="*/ 140417 w 350785"/>
              <a:gd name="connsiteY11" fmla="*/ 389882 h 1180866"/>
              <a:gd name="connsiteX12" fmla="*/ 179685 w 350785"/>
              <a:gd name="connsiteY12" fmla="*/ 423541 h 1180866"/>
              <a:gd name="connsiteX13" fmla="*/ 204929 w 350785"/>
              <a:gd name="connsiteY13" fmla="*/ 454395 h 1180866"/>
              <a:gd name="connsiteX14" fmla="*/ 210539 w 350785"/>
              <a:gd name="connsiteY14" fmla="*/ 493664 h 1180866"/>
              <a:gd name="connsiteX15" fmla="*/ 190905 w 350785"/>
              <a:gd name="connsiteY15" fmla="*/ 521713 h 1180866"/>
              <a:gd name="connsiteX16" fmla="*/ 176880 w 350785"/>
              <a:gd name="connsiteY16" fmla="*/ 535737 h 1180866"/>
              <a:gd name="connsiteX17" fmla="*/ 171271 w 350785"/>
              <a:gd name="connsiteY17" fmla="*/ 569396 h 1180866"/>
              <a:gd name="connsiteX18" fmla="*/ 165661 w 350785"/>
              <a:gd name="connsiteY18" fmla="*/ 608665 h 1180866"/>
              <a:gd name="connsiteX19" fmla="*/ 176880 w 350785"/>
              <a:gd name="connsiteY19" fmla="*/ 631104 h 1180866"/>
              <a:gd name="connsiteX20" fmla="*/ 212797 w 350785"/>
              <a:gd name="connsiteY20" fmla="*/ 667842 h 1180866"/>
              <a:gd name="connsiteX21" fmla="*/ 258223 w 350785"/>
              <a:gd name="connsiteY21" fmla="*/ 695617 h 1180866"/>
              <a:gd name="connsiteX22" fmla="*/ 254596 w 350785"/>
              <a:gd name="connsiteY22" fmla="*/ 715252 h 1180866"/>
              <a:gd name="connsiteX23" fmla="*/ 275052 w 350785"/>
              <a:gd name="connsiteY23" fmla="*/ 740496 h 1180866"/>
              <a:gd name="connsiteX24" fmla="*/ 289077 w 350785"/>
              <a:gd name="connsiteY24" fmla="*/ 762935 h 1180866"/>
              <a:gd name="connsiteX25" fmla="*/ 297491 w 350785"/>
              <a:gd name="connsiteY25" fmla="*/ 779764 h 1180866"/>
              <a:gd name="connsiteX26" fmla="*/ 303101 w 350785"/>
              <a:gd name="connsiteY26" fmla="*/ 821838 h 1180866"/>
              <a:gd name="connsiteX27" fmla="*/ 308711 w 350785"/>
              <a:gd name="connsiteY27" fmla="*/ 883546 h 1180866"/>
              <a:gd name="connsiteX28" fmla="*/ 305906 w 350785"/>
              <a:gd name="connsiteY28" fmla="*/ 917205 h 1180866"/>
              <a:gd name="connsiteX29" fmla="*/ 317126 w 350785"/>
              <a:gd name="connsiteY29" fmla="*/ 939644 h 1180866"/>
              <a:gd name="connsiteX30" fmla="*/ 291882 w 350785"/>
              <a:gd name="connsiteY30" fmla="*/ 976108 h 1180866"/>
              <a:gd name="connsiteX31" fmla="*/ 272247 w 350785"/>
              <a:gd name="connsiteY31" fmla="*/ 1006962 h 1180866"/>
              <a:gd name="connsiteX32" fmla="*/ 280662 w 350785"/>
              <a:gd name="connsiteY32" fmla="*/ 1026596 h 1180866"/>
              <a:gd name="connsiteX33" fmla="*/ 314321 w 350785"/>
              <a:gd name="connsiteY33" fmla="*/ 1091109 h 1180866"/>
              <a:gd name="connsiteX34" fmla="*/ 336760 w 350785"/>
              <a:gd name="connsiteY34" fmla="*/ 1127573 h 1180866"/>
              <a:gd name="connsiteX35" fmla="*/ 342370 w 350785"/>
              <a:gd name="connsiteY35" fmla="*/ 1158427 h 1180866"/>
              <a:gd name="connsiteX36" fmla="*/ 350785 w 350785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69551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95771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70527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49065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2113 w 341627"/>
              <a:gd name="connsiteY17" fmla="*/ 569396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  <a:gd name="connsiteX0" fmla="*/ 30282 w 341627"/>
              <a:gd name="connsiteY0" fmla="*/ 0 h 1180866"/>
              <a:gd name="connsiteX1" fmla="*/ 250 w 341627"/>
              <a:gd name="connsiteY1" fmla="*/ 45975 h 1180866"/>
              <a:gd name="connsiteX2" fmla="*/ 16257 w 341627"/>
              <a:gd name="connsiteY2" fmla="*/ 84147 h 1180866"/>
              <a:gd name="connsiteX3" fmla="*/ 21868 w 341627"/>
              <a:gd name="connsiteY3" fmla="*/ 112196 h 1180866"/>
              <a:gd name="connsiteX4" fmla="*/ 57236 w 341627"/>
              <a:gd name="connsiteY4" fmla="*/ 143050 h 1180866"/>
              <a:gd name="connsiteX5" fmla="*/ 86380 w 341627"/>
              <a:gd name="connsiteY5" fmla="*/ 185124 h 1180866"/>
              <a:gd name="connsiteX6" fmla="*/ 103209 w 341627"/>
              <a:gd name="connsiteY6" fmla="*/ 224393 h 1180866"/>
              <a:gd name="connsiteX7" fmla="*/ 114429 w 341627"/>
              <a:gd name="connsiteY7" fmla="*/ 260856 h 1180866"/>
              <a:gd name="connsiteX8" fmla="*/ 128454 w 341627"/>
              <a:gd name="connsiteY8" fmla="*/ 288906 h 1180866"/>
              <a:gd name="connsiteX9" fmla="*/ 128454 w 341627"/>
              <a:gd name="connsiteY9" fmla="*/ 316955 h 1180866"/>
              <a:gd name="connsiteX10" fmla="*/ 128454 w 341627"/>
              <a:gd name="connsiteY10" fmla="*/ 359028 h 1180866"/>
              <a:gd name="connsiteX11" fmla="*/ 131259 w 341627"/>
              <a:gd name="connsiteY11" fmla="*/ 389882 h 1180866"/>
              <a:gd name="connsiteX12" fmla="*/ 164369 w 341627"/>
              <a:gd name="connsiteY12" fmla="*/ 423541 h 1180866"/>
              <a:gd name="connsiteX13" fmla="*/ 186535 w 341627"/>
              <a:gd name="connsiteY13" fmla="*/ 454395 h 1180866"/>
              <a:gd name="connsiteX14" fmla="*/ 201381 w 341627"/>
              <a:gd name="connsiteY14" fmla="*/ 493664 h 1180866"/>
              <a:gd name="connsiteX15" fmla="*/ 181747 w 341627"/>
              <a:gd name="connsiteY15" fmla="*/ 521713 h 1180866"/>
              <a:gd name="connsiteX16" fmla="*/ 167722 w 341627"/>
              <a:gd name="connsiteY16" fmla="*/ 535737 h 1180866"/>
              <a:gd name="connsiteX17" fmla="*/ 168271 w 341627"/>
              <a:gd name="connsiteY17" fmla="*/ 578632 h 1180866"/>
              <a:gd name="connsiteX18" fmla="*/ 156503 w 341627"/>
              <a:gd name="connsiteY18" fmla="*/ 608665 h 1180866"/>
              <a:gd name="connsiteX19" fmla="*/ 167722 w 341627"/>
              <a:gd name="connsiteY19" fmla="*/ 631104 h 1180866"/>
              <a:gd name="connsiteX20" fmla="*/ 203639 w 341627"/>
              <a:gd name="connsiteY20" fmla="*/ 667842 h 1180866"/>
              <a:gd name="connsiteX21" fmla="*/ 233671 w 341627"/>
              <a:gd name="connsiteY21" fmla="*/ 695617 h 1180866"/>
              <a:gd name="connsiteX22" fmla="*/ 245438 w 341627"/>
              <a:gd name="connsiteY22" fmla="*/ 715252 h 1180866"/>
              <a:gd name="connsiteX23" fmla="*/ 265894 w 341627"/>
              <a:gd name="connsiteY23" fmla="*/ 740496 h 1180866"/>
              <a:gd name="connsiteX24" fmla="*/ 279919 w 341627"/>
              <a:gd name="connsiteY24" fmla="*/ 762935 h 1180866"/>
              <a:gd name="connsiteX25" fmla="*/ 288333 w 341627"/>
              <a:gd name="connsiteY25" fmla="*/ 779764 h 1180866"/>
              <a:gd name="connsiteX26" fmla="*/ 293943 w 341627"/>
              <a:gd name="connsiteY26" fmla="*/ 821838 h 1180866"/>
              <a:gd name="connsiteX27" fmla="*/ 299553 w 341627"/>
              <a:gd name="connsiteY27" fmla="*/ 883546 h 1180866"/>
              <a:gd name="connsiteX28" fmla="*/ 296748 w 341627"/>
              <a:gd name="connsiteY28" fmla="*/ 917205 h 1180866"/>
              <a:gd name="connsiteX29" fmla="*/ 307968 w 341627"/>
              <a:gd name="connsiteY29" fmla="*/ 939644 h 1180866"/>
              <a:gd name="connsiteX30" fmla="*/ 282724 w 341627"/>
              <a:gd name="connsiteY30" fmla="*/ 976108 h 1180866"/>
              <a:gd name="connsiteX31" fmla="*/ 263089 w 341627"/>
              <a:gd name="connsiteY31" fmla="*/ 1006962 h 1180866"/>
              <a:gd name="connsiteX32" fmla="*/ 271504 w 341627"/>
              <a:gd name="connsiteY32" fmla="*/ 1026596 h 1180866"/>
              <a:gd name="connsiteX33" fmla="*/ 305163 w 341627"/>
              <a:gd name="connsiteY33" fmla="*/ 1091109 h 1180866"/>
              <a:gd name="connsiteX34" fmla="*/ 327602 w 341627"/>
              <a:gd name="connsiteY34" fmla="*/ 1127573 h 1180866"/>
              <a:gd name="connsiteX35" fmla="*/ 333212 w 341627"/>
              <a:gd name="connsiteY35" fmla="*/ 1158427 h 1180866"/>
              <a:gd name="connsiteX36" fmla="*/ 341627 w 341627"/>
              <a:gd name="connsiteY36" fmla="*/ 1180866 h 118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1627" h="1180866">
                <a:moveTo>
                  <a:pt x="30282" y="0"/>
                </a:moveTo>
                <a:cubicBezTo>
                  <a:pt x="9011" y="7012"/>
                  <a:pt x="2587" y="31951"/>
                  <a:pt x="250" y="45975"/>
                </a:cubicBezTo>
                <a:cubicBezTo>
                  <a:pt x="-2088" y="60000"/>
                  <a:pt x="12654" y="73110"/>
                  <a:pt x="16257" y="84147"/>
                </a:cubicBezTo>
                <a:cubicBezTo>
                  <a:pt x="19860" y="95184"/>
                  <a:pt x="15038" y="102379"/>
                  <a:pt x="21868" y="112196"/>
                </a:cubicBezTo>
                <a:cubicBezTo>
                  <a:pt x="28698" y="122013"/>
                  <a:pt x="46484" y="130895"/>
                  <a:pt x="57236" y="143050"/>
                </a:cubicBezTo>
                <a:cubicBezTo>
                  <a:pt x="67988" y="155205"/>
                  <a:pt x="78718" y="171567"/>
                  <a:pt x="86380" y="185124"/>
                </a:cubicBezTo>
                <a:cubicBezTo>
                  <a:pt x="94042" y="198681"/>
                  <a:pt x="98534" y="211771"/>
                  <a:pt x="103209" y="224393"/>
                </a:cubicBezTo>
                <a:cubicBezTo>
                  <a:pt x="107884" y="237015"/>
                  <a:pt x="110222" y="250104"/>
                  <a:pt x="114429" y="260856"/>
                </a:cubicBezTo>
                <a:cubicBezTo>
                  <a:pt x="118636" y="271608"/>
                  <a:pt x="126117" y="279556"/>
                  <a:pt x="128454" y="288906"/>
                </a:cubicBezTo>
                <a:cubicBezTo>
                  <a:pt x="130791" y="298256"/>
                  <a:pt x="128454" y="316955"/>
                  <a:pt x="128454" y="316955"/>
                </a:cubicBezTo>
                <a:cubicBezTo>
                  <a:pt x="128454" y="328642"/>
                  <a:pt x="127987" y="346874"/>
                  <a:pt x="128454" y="359028"/>
                </a:cubicBezTo>
                <a:cubicBezTo>
                  <a:pt x="128921" y="371182"/>
                  <a:pt x="125273" y="379130"/>
                  <a:pt x="131259" y="389882"/>
                </a:cubicBezTo>
                <a:cubicBezTo>
                  <a:pt x="137245" y="400634"/>
                  <a:pt x="155156" y="412789"/>
                  <a:pt x="164369" y="423541"/>
                </a:cubicBezTo>
                <a:cubicBezTo>
                  <a:pt x="173582" y="434293"/>
                  <a:pt x="180366" y="442708"/>
                  <a:pt x="186535" y="454395"/>
                </a:cubicBezTo>
                <a:cubicBezTo>
                  <a:pt x="192704" y="466082"/>
                  <a:pt x="202179" y="482444"/>
                  <a:pt x="201381" y="493664"/>
                </a:cubicBezTo>
                <a:cubicBezTo>
                  <a:pt x="200583" y="504884"/>
                  <a:pt x="187357" y="514701"/>
                  <a:pt x="181747" y="521713"/>
                </a:cubicBezTo>
                <a:cubicBezTo>
                  <a:pt x="176137" y="528725"/>
                  <a:pt x="169968" y="526251"/>
                  <a:pt x="167722" y="535737"/>
                </a:cubicBezTo>
                <a:cubicBezTo>
                  <a:pt x="165476" y="545224"/>
                  <a:pt x="170141" y="566477"/>
                  <a:pt x="168271" y="578632"/>
                </a:cubicBezTo>
                <a:cubicBezTo>
                  <a:pt x="166401" y="590787"/>
                  <a:pt x="156595" y="599920"/>
                  <a:pt x="156503" y="608665"/>
                </a:cubicBezTo>
                <a:cubicBezTo>
                  <a:pt x="156412" y="617410"/>
                  <a:pt x="159866" y="621241"/>
                  <a:pt x="167722" y="631104"/>
                </a:cubicBezTo>
                <a:cubicBezTo>
                  <a:pt x="175578" y="640967"/>
                  <a:pt x="192648" y="657090"/>
                  <a:pt x="203639" y="667842"/>
                </a:cubicBezTo>
                <a:cubicBezTo>
                  <a:pt x="214631" y="678594"/>
                  <a:pt x="226705" y="687715"/>
                  <a:pt x="233671" y="695617"/>
                </a:cubicBezTo>
                <a:cubicBezTo>
                  <a:pt x="240637" y="703519"/>
                  <a:pt x="240068" y="707772"/>
                  <a:pt x="245438" y="715252"/>
                </a:cubicBezTo>
                <a:cubicBezTo>
                  <a:pt x="250809" y="722732"/>
                  <a:pt x="260147" y="732549"/>
                  <a:pt x="265894" y="740496"/>
                </a:cubicBezTo>
                <a:cubicBezTo>
                  <a:pt x="271641" y="748443"/>
                  <a:pt x="276179" y="756391"/>
                  <a:pt x="279919" y="762935"/>
                </a:cubicBezTo>
                <a:cubicBezTo>
                  <a:pt x="283659" y="769479"/>
                  <a:pt x="285996" y="769947"/>
                  <a:pt x="288333" y="779764"/>
                </a:cubicBezTo>
                <a:cubicBezTo>
                  <a:pt x="290670" y="789581"/>
                  <a:pt x="292073" y="804541"/>
                  <a:pt x="293943" y="821838"/>
                </a:cubicBezTo>
                <a:cubicBezTo>
                  <a:pt x="295813" y="839135"/>
                  <a:pt x="299086" y="867652"/>
                  <a:pt x="299553" y="883546"/>
                </a:cubicBezTo>
                <a:cubicBezTo>
                  <a:pt x="300020" y="899440"/>
                  <a:pt x="295346" y="907855"/>
                  <a:pt x="296748" y="917205"/>
                </a:cubicBezTo>
                <a:cubicBezTo>
                  <a:pt x="298150" y="926555"/>
                  <a:pt x="310305" y="929827"/>
                  <a:pt x="307968" y="939644"/>
                </a:cubicBezTo>
                <a:cubicBezTo>
                  <a:pt x="305631" y="949461"/>
                  <a:pt x="290204" y="964888"/>
                  <a:pt x="282724" y="976108"/>
                </a:cubicBezTo>
                <a:cubicBezTo>
                  <a:pt x="275244" y="987328"/>
                  <a:pt x="264959" y="998547"/>
                  <a:pt x="263089" y="1006962"/>
                </a:cubicBezTo>
                <a:cubicBezTo>
                  <a:pt x="261219" y="1015377"/>
                  <a:pt x="264492" y="1012572"/>
                  <a:pt x="271504" y="1026596"/>
                </a:cubicBezTo>
                <a:cubicBezTo>
                  <a:pt x="278516" y="1040621"/>
                  <a:pt x="295813" y="1074280"/>
                  <a:pt x="305163" y="1091109"/>
                </a:cubicBezTo>
                <a:cubicBezTo>
                  <a:pt x="314513" y="1107938"/>
                  <a:pt x="322927" y="1116353"/>
                  <a:pt x="327602" y="1127573"/>
                </a:cubicBezTo>
                <a:cubicBezTo>
                  <a:pt x="332277" y="1138793"/>
                  <a:pt x="330875" y="1149545"/>
                  <a:pt x="333212" y="1158427"/>
                </a:cubicBezTo>
                <a:cubicBezTo>
                  <a:pt x="335549" y="1167309"/>
                  <a:pt x="338588" y="1174087"/>
                  <a:pt x="341627" y="1180866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7421880" y="1304998"/>
            <a:ext cx="1194108" cy="580641"/>
          </a:xfrm>
          <a:custGeom>
            <a:avLst/>
            <a:gdLst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3181 w 1172452"/>
              <a:gd name="connsiteY29" fmla="*/ 84172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63912 w 1172452"/>
              <a:gd name="connsiteY27" fmla="*/ 61733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83546 w 1172452"/>
              <a:gd name="connsiteY28" fmla="*/ 67343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28425 w 1172452"/>
              <a:gd name="connsiteY30" fmla="*/ 84172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72452"/>
              <a:gd name="connsiteY0" fmla="*/ 580641 h 580641"/>
              <a:gd name="connsiteX1" fmla="*/ 5610 w 1172452"/>
              <a:gd name="connsiteY1" fmla="*/ 521738 h 580641"/>
              <a:gd name="connsiteX2" fmla="*/ 53294 w 1172452"/>
              <a:gd name="connsiteY2" fmla="*/ 499299 h 580641"/>
              <a:gd name="connsiteX3" fmla="*/ 92562 w 1172452"/>
              <a:gd name="connsiteY3" fmla="*/ 457225 h 580641"/>
              <a:gd name="connsiteX4" fmla="*/ 134636 w 1172452"/>
              <a:gd name="connsiteY4" fmla="*/ 423566 h 580641"/>
              <a:gd name="connsiteX5" fmla="*/ 165490 w 1172452"/>
              <a:gd name="connsiteY5" fmla="*/ 381492 h 580641"/>
              <a:gd name="connsiteX6" fmla="*/ 199149 w 1172452"/>
              <a:gd name="connsiteY6" fmla="*/ 328199 h 580641"/>
              <a:gd name="connsiteX7" fmla="*/ 227198 w 1172452"/>
              <a:gd name="connsiteY7" fmla="*/ 266491 h 580641"/>
              <a:gd name="connsiteX8" fmla="*/ 255247 w 1172452"/>
              <a:gd name="connsiteY8" fmla="*/ 201978 h 580641"/>
              <a:gd name="connsiteX9" fmla="*/ 258052 w 1172452"/>
              <a:gd name="connsiteY9" fmla="*/ 168319 h 580641"/>
              <a:gd name="connsiteX10" fmla="*/ 266467 w 1172452"/>
              <a:gd name="connsiteY10" fmla="*/ 131856 h 580641"/>
              <a:gd name="connsiteX11" fmla="*/ 263662 w 1172452"/>
              <a:gd name="connsiteY11" fmla="*/ 109416 h 580641"/>
              <a:gd name="connsiteX12" fmla="*/ 269272 w 1172452"/>
              <a:gd name="connsiteY12" fmla="*/ 92587 h 580641"/>
              <a:gd name="connsiteX13" fmla="*/ 305735 w 1172452"/>
              <a:gd name="connsiteY13" fmla="*/ 58928 h 580641"/>
              <a:gd name="connsiteX14" fmla="*/ 314150 w 1172452"/>
              <a:gd name="connsiteY14" fmla="*/ 33684 h 580641"/>
              <a:gd name="connsiteX15" fmla="*/ 353419 w 1172452"/>
              <a:gd name="connsiteY15" fmla="*/ 16854 h 580641"/>
              <a:gd name="connsiteX16" fmla="*/ 398297 w 1172452"/>
              <a:gd name="connsiteY16" fmla="*/ 8440 h 580641"/>
              <a:gd name="connsiteX17" fmla="*/ 454395 w 1172452"/>
              <a:gd name="connsiteY17" fmla="*/ 25 h 580641"/>
              <a:gd name="connsiteX18" fmla="*/ 493664 w 1172452"/>
              <a:gd name="connsiteY18" fmla="*/ 11245 h 580641"/>
              <a:gd name="connsiteX19" fmla="*/ 532933 w 1172452"/>
              <a:gd name="connsiteY19" fmla="*/ 25269 h 580641"/>
              <a:gd name="connsiteX20" fmla="*/ 589031 w 1172452"/>
              <a:gd name="connsiteY20" fmla="*/ 22464 h 580641"/>
              <a:gd name="connsiteX21" fmla="*/ 650739 w 1172452"/>
              <a:gd name="connsiteY21" fmla="*/ 22464 h 580641"/>
              <a:gd name="connsiteX22" fmla="*/ 692813 w 1172452"/>
              <a:gd name="connsiteY22" fmla="*/ 22464 h 580641"/>
              <a:gd name="connsiteX23" fmla="*/ 740496 w 1172452"/>
              <a:gd name="connsiteY23" fmla="*/ 22464 h 580641"/>
              <a:gd name="connsiteX24" fmla="*/ 760130 w 1172452"/>
              <a:gd name="connsiteY24" fmla="*/ 22464 h 580641"/>
              <a:gd name="connsiteX25" fmla="*/ 810619 w 1172452"/>
              <a:gd name="connsiteY25" fmla="*/ 36489 h 580641"/>
              <a:gd name="connsiteX26" fmla="*/ 847083 w 1172452"/>
              <a:gd name="connsiteY26" fmla="*/ 50513 h 580641"/>
              <a:gd name="connsiteX27" fmla="*/ 873437 w 1172452"/>
              <a:gd name="connsiteY27" fmla="*/ 49827 h 580641"/>
              <a:gd name="connsiteX28" fmla="*/ 897834 w 1172452"/>
              <a:gd name="connsiteY28" fmla="*/ 62580 h 580641"/>
              <a:gd name="connsiteX29" fmla="*/ 907944 w 1172452"/>
              <a:gd name="connsiteY29" fmla="*/ 74647 h 580641"/>
              <a:gd name="connsiteX30" fmla="*/ 942712 w 1172452"/>
              <a:gd name="connsiteY30" fmla="*/ 81791 h 580641"/>
              <a:gd name="connsiteX31" fmla="*/ 976108 w 1172452"/>
              <a:gd name="connsiteY31" fmla="*/ 84172 h 580641"/>
              <a:gd name="connsiteX32" fmla="*/ 1026597 w 1172452"/>
              <a:gd name="connsiteY32" fmla="*/ 95392 h 580641"/>
              <a:gd name="connsiteX33" fmla="*/ 1065865 w 1172452"/>
              <a:gd name="connsiteY33" fmla="*/ 101002 h 580641"/>
              <a:gd name="connsiteX34" fmla="*/ 1105134 w 1172452"/>
              <a:gd name="connsiteY34" fmla="*/ 101002 h 580641"/>
              <a:gd name="connsiteX35" fmla="*/ 1150013 w 1172452"/>
              <a:gd name="connsiteY35" fmla="*/ 112221 h 580641"/>
              <a:gd name="connsiteX36" fmla="*/ 1172452 w 1172452"/>
              <a:gd name="connsiteY36" fmla="*/ 112221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5490 w 1196265"/>
              <a:gd name="connsiteY5" fmla="*/ 381492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4636 w 1196265"/>
              <a:gd name="connsiteY4" fmla="*/ 423566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2562 w 1196265"/>
              <a:gd name="connsiteY3" fmla="*/ 457225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2805 w 1196265"/>
              <a:gd name="connsiteY0" fmla="*/ 580641 h 580641"/>
              <a:gd name="connsiteX1" fmla="*/ 5610 w 1196265"/>
              <a:gd name="connsiteY1" fmla="*/ 521738 h 580641"/>
              <a:gd name="connsiteX2" fmla="*/ 53294 w 1196265"/>
              <a:gd name="connsiteY2" fmla="*/ 499299 h 580641"/>
              <a:gd name="connsiteX3" fmla="*/ 99706 w 1196265"/>
              <a:gd name="connsiteY3" fmla="*/ 464369 h 580641"/>
              <a:gd name="connsiteX4" fmla="*/ 139399 w 1196265"/>
              <a:gd name="connsiteY4" fmla="*/ 425947 h 580641"/>
              <a:gd name="connsiteX5" fmla="*/ 167871 w 1196265"/>
              <a:gd name="connsiteY5" fmla="*/ 386254 h 580641"/>
              <a:gd name="connsiteX6" fmla="*/ 199149 w 1196265"/>
              <a:gd name="connsiteY6" fmla="*/ 328199 h 580641"/>
              <a:gd name="connsiteX7" fmla="*/ 227198 w 1196265"/>
              <a:gd name="connsiteY7" fmla="*/ 266491 h 580641"/>
              <a:gd name="connsiteX8" fmla="*/ 255247 w 1196265"/>
              <a:gd name="connsiteY8" fmla="*/ 201978 h 580641"/>
              <a:gd name="connsiteX9" fmla="*/ 258052 w 1196265"/>
              <a:gd name="connsiteY9" fmla="*/ 168319 h 580641"/>
              <a:gd name="connsiteX10" fmla="*/ 266467 w 1196265"/>
              <a:gd name="connsiteY10" fmla="*/ 131856 h 580641"/>
              <a:gd name="connsiteX11" fmla="*/ 263662 w 1196265"/>
              <a:gd name="connsiteY11" fmla="*/ 109416 h 580641"/>
              <a:gd name="connsiteX12" fmla="*/ 269272 w 1196265"/>
              <a:gd name="connsiteY12" fmla="*/ 92587 h 580641"/>
              <a:gd name="connsiteX13" fmla="*/ 305735 w 1196265"/>
              <a:gd name="connsiteY13" fmla="*/ 58928 h 580641"/>
              <a:gd name="connsiteX14" fmla="*/ 314150 w 1196265"/>
              <a:gd name="connsiteY14" fmla="*/ 33684 h 580641"/>
              <a:gd name="connsiteX15" fmla="*/ 353419 w 1196265"/>
              <a:gd name="connsiteY15" fmla="*/ 16854 h 580641"/>
              <a:gd name="connsiteX16" fmla="*/ 398297 w 1196265"/>
              <a:gd name="connsiteY16" fmla="*/ 8440 h 580641"/>
              <a:gd name="connsiteX17" fmla="*/ 454395 w 1196265"/>
              <a:gd name="connsiteY17" fmla="*/ 25 h 580641"/>
              <a:gd name="connsiteX18" fmla="*/ 493664 w 1196265"/>
              <a:gd name="connsiteY18" fmla="*/ 11245 h 580641"/>
              <a:gd name="connsiteX19" fmla="*/ 532933 w 1196265"/>
              <a:gd name="connsiteY19" fmla="*/ 25269 h 580641"/>
              <a:gd name="connsiteX20" fmla="*/ 589031 w 1196265"/>
              <a:gd name="connsiteY20" fmla="*/ 22464 h 580641"/>
              <a:gd name="connsiteX21" fmla="*/ 650739 w 1196265"/>
              <a:gd name="connsiteY21" fmla="*/ 22464 h 580641"/>
              <a:gd name="connsiteX22" fmla="*/ 692813 w 1196265"/>
              <a:gd name="connsiteY22" fmla="*/ 22464 h 580641"/>
              <a:gd name="connsiteX23" fmla="*/ 740496 w 1196265"/>
              <a:gd name="connsiteY23" fmla="*/ 22464 h 580641"/>
              <a:gd name="connsiteX24" fmla="*/ 760130 w 1196265"/>
              <a:gd name="connsiteY24" fmla="*/ 22464 h 580641"/>
              <a:gd name="connsiteX25" fmla="*/ 810619 w 1196265"/>
              <a:gd name="connsiteY25" fmla="*/ 36489 h 580641"/>
              <a:gd name="connsiteX26" fmla="*/ 847083 w 1196265"/>
              <a:gd name="connsiteY26" fmla="*/ 50513 h 580641"/>
              <a:gd name="connsiteX27" fmla="*/ 873437 w 1196265"/>
              <a:gd name="connsiteY27" fmla="*/ 49827 h 580641"/>
              <a:gd name="connsiteX28" fmla="*/ 897834 w 1196265"/>
              <a:gd name="connsiteY28" fmla="*/ 62580 h 580641"/>
              <a:gd name="connsiteX29" fmla="*/ 907944 w 1196265"/>
              <a:gd name="connsiteY29" fmla="*/ 74647 h 580641"/>
              <a:gd name="connsiteX30" fmla="*/ 942712 w 1196265"/>
              <a:gd name="connsiteY30" fmla="*/ 81791 h 580641"/>
              <a:gd name="connsiteX31" fmla="*/ 976108 w 1196265"/>
              <a:gd name="connsiteY31" fmla="*/ 84172 h 580641"/>
              <a:gd name="connsiteX32" fmla="*/ 1026597 w 1196265"/>
              <a:gd name="connsiteY32" fmla="*/ 95392 h 580641"/>
              <a:gd name="connsiteX33" fmla="*/ 1065865 w 1196265"/>
              <a:gd name="connsiteY33" fmla="*/ 101002 h 580641"/>
              <a:gd name="connsiteX34" fmla="*/ 1105134 w 1196265"/>
              <a:gd name="connsiteY34" fmla="*/ 101002 h 580641"/>
              <a:gd name="connsiteX35" fmla="*/ 1150013 w 1196265"/>
              <a:gd name="connsiteY35" fmla="*/ 112221 h 580641"/>
              <a:gd name="connsiteX36" fmla="*/ 1196265 w 1196265"/>
              <a:gd name="connsiteY36" fmla="*/ 121746 h 580641"/>
              <a:gd name="connsiteX0" fmla="*/ 648 w 1194108"/>
              <a:gd name="connsiteY0" fmla="*/ 580641 h 580641"/>
              <a:gd name="connsiteX1" fmla="*/ 12978 w 1194108"/>
              <a:gd name="connsiteY1" fmla="*/ 521738 h 580641"/>
              <a:gd name="connsiteX2" fmla="*/ 51137 w 1194108"/>
              <a:gd name="connsiteY2" fmla="*/ 499299 h 580641"/>
              <a:gd name="connsiteX3" fmla="*/ 97549 w 1194108"/>
              <a:gd name="connsiteY3" fmla="*/ 464369 h 580641"/>
              <a:gd name="connsiteX4" fmla="*/ 137242 w 1194108"/>
              <a:gd name="connsiteY4" fmla="*/ 425947 h 580641"/>
              <a:gd name="connsiteX5" fmla="*/ 165714 w 1194108"/>
              <a:gd name="connsiteY5" fmla="*/ 386254 h 580641"/>
              <a:gd name="connsiteX6" fmla="*/ 196992 w 1194108"/>
              <a:gd name="connsiteY6" fmla="*/ 328199 h 580641"/>
              <a:gd name="connsiteX7" fmla="*/ 225041 w 1194108"/>
              <a:gd name="connsiteY7" fmla="*/ 266491 h 580641"/>
              <a:gd name="connsiteX8" fmla="*/ 253090 w 1194108"/>
              <a:gd name="connsiteY8" fmla="*/ 201978 h 580641"/>
              <a:gd name="connsiteX9" fmla="*/ 255895 w 1194108"/>
              <a:gd name="connsiteY9" fmla="*/ 168319 h 580641"/>
              <a:gd name="connsiteX10" fmla="*/ 264310 w 1194108"/>
              <a:gd name="connsiteY10" fmla="*/ 131856 h 580641"/>
              <a:gd name="connsiteX11" fmla="*/ 261505 w 1194108"/>
              <a:gd name="connsiteY11" fmla="*/ 109416 h 580641"/>
              <a:gd name="connsiteX12" fmla="*/ 267115 w 1194108"/>
              <a:gd name="connsiteY12" fmla="*/ 92587 h 580641"/>
              <a:gd name="connsiteX13" fmla="*/ 303578 w 1194108"/>
              <a:gd name="connsiteY13" fmla="*/ 58928 h 580641"/>
              <a:gd name="connsiteX14" fmla="*/ 311993 w 1194108"/>
              <a:gd name="connsiteY14" fmla="*/ 33684 h 580641"/>
              <a:gd name="connsiteX15" fmla="*/ 351262 w 1194108"/>
              <a:gd name="connsiteY15" fmla="*/ 16854 h 580641"/>
              <a:gd name="connsiteX16" fmla="*/ 396140 w 1194108"/>
              <a:gd name="connsiteY16" fmla="*/ 8440 h 580641"/>
              <a:gd name="connsiteX17" fmla="*/ 452238 w 1194108"/>
              <a:gd name="connsiteY17" fmla="*/ 25 h 580641"/>
              <a:gd name="connsiteX18" fmla="*/ 491507 w 1194108"/>
              <a:gd name="connsiteY18" fmla="*/ 11245 h 580641"/>
              <a:gd name="connsiteX19" fmla="*/ 530776 w 1194108"/>
              <a:gd name="connsiteY19" fmla="*/ 25269 h 580641"/>
              <a:gd name="connsiteX20" fmla="*/ 586874 w 1194108"/>
              <a:gd name="connsiteY20" fmla="*/ 22464 h 580641"/>
              <a:gd name="connsiteX21" fmla="*/ 648582 w 1194108"/>
              <a:gd name="connsiteY21" fmla="*/ 22464 h 580641"/>
              <a:gd name="connsiteX22" fmla="*/ 690656 w 1194108"/>
              <a:gd name="connsiteY22" fmla="*/ 22464 h 580641"/>
              <a:gd name="connsiteX23" fmla="*/ 738339 w 1194108"/>
              <a:gd name="connsiteY23" fmla="*/ 22464 h 580641"/>
              <a:gd name="connsiteX24" fmla="*/ 757973 w 1194108"/>
              <a:gd name="connsiteY24" fmla="*/ 22464 h 580641"/>
              <a:gd name="connsiteX25" fmla="*/ 808462 w 1194108"/>
              <a:gd name="connsiteY25" fmla="*/ 36489 h 580641"/>
              <a:gd name="connsiteX26" fmla="*/ 844926 w 1194108"/>
              <a:gd name="connsiteY26" fmla="*/ 50513 h 580641"/>
              <a:gd name="connsiteX27" fmla="*/ 871280 w 1194108"/>
              <a:gd name="connsiteY27" fmla="*/ 49827 h 580641"/>
              <a:gd name="connsiteX28" fmla="*/ 895677 w 1194108"/>
              <a:gd name="connsiteY28" fmla="*/ 62580 h 580641"/>
              <a:gd name="connsiteX29" fmla="*/ 905787 w 1194108"/>
              <a:gd name="connsiteY29" fmla="*/ 74647 h 580641"/>
              <a:gd name="connsiteX30" fmla="*/ 940555 w 1194108"/>
              <a:gd name="connsiteY30" fmla="*/ 81791 h 580641"/>
              <a:gd name="connsiteX31" fmla="*/ 973951 w 1194108"/>
              <a:gd name="connsiteY31" fmla="*/ 84172 h 580641"/>
              <a:gd name="connsiteX32" fmla="*/ 1024440 w 1194108"/>
              <a:gd name="connsiteY32" fmla="*/ 95392 h 580641"/>
              <a:gd name="connsiteX33" fmla="*/ 1063708 w 1194108"/>
              <a:gd name="connsiteY33" fmla="*/ 101002 h 580641"/>
              <a:gd name="connsiteX34" fmla="*/ 1102977 w 1194108"/>
              <a:gd name="connsiteY34" fmla="*/ 101002 h 580641"/>
              <a:gd name="connsiteX35" fmla="*/ 1147856 w 1194108"/>
              <a:gd name="connsiteY35" fmla="*/ 112221 h 580641"/>
              <a:gd name="connsiteX36" fmla="*/ 1194108 w 1194108"/>
              <a:gd name="connsiteY36" fmla="*/ 121746 h 580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94108" h="580641">
                <a:moveTo>
                  <a:pt x="648" y="580641"/>
                </a:moveTo>
                <a:cubicBezTo>
                  <a:pt x="-2157" y="557968"/>
                  <a:pt x="4563" y="535295"/>
                  <a:pt x="12978" y="521738"/>
                </a:cubicBezTo>
                <a:cubicBezTo>
                  <a:pt x="21393" y="508181"/>
                  <a:pt x="37042" y="508861"/>
                  <a:pt x="51137" y="499299"/>
                </a:cubicBezTo>
                <a:cubicBezTo>
                  <a:pt x="65232" y="489738"/>
                  <a:pt x="83198" y="476594"/>
                  <a:pt x="97549" y="464369"/>
                </a:cubicBezTo>
                <a:cubicBezTo>
                  <a:pt x="111900" y="452144"/>
                  <a:pt x="125881" y="438966"/>
                  <a:pt x="137242" y="425947"/>
                </a:cubicBezTo>
                <a:cubicBezTo>
                  <a:pt x="148603" y="412928"/>
                  <a:pt x="155756" y="402545"/>
                  <a:pt x="165714" y="386254"/>
                </a:cubicBezTo>
                <a:cubicBezTo>
                  <a:pt x="175672" y="369963"/>
                  <a:pt x="187104" y="348160"/>
                  <a:pt x="196992" y="328199"/>
                </a:cubicBezTo>
                <a:cubicBezTo>
                  <a:pt x="206880" y="308239"/>
                  <a:pt x="215691" y="287528"/>
                  <a:pt x="225041" y="266491"/>
                </a:cubicBezTo>
                <a:cubicBezTo>
                  <a:pt x="234391" y="245454"/>
                  <a:pt x="247948" y="218340"/>
                  <a:pt x="253090" y="201978"/>
                </a:cubicBezTo>
                <a:cubicBezTo>
                  <a:pt x="258232" y="185616"/>
                  <a:pt x="254025" y="180006"/>
                  <a:pt x="255895" y="168319"/>
                </a:cubicBezTo>
                <a:cubicBezTo>
                  <a:pt x="257765" y="156632"/>
                  <a:pt x="263375" y="141673"/>
                  <a:pt x="264310" y="131856"/>
                </a:cubicBezTo>
                <a:cubicBezTo>
                  <a:pt x="265245" y="122039"/>
                  <a:pt x="261038" y="115961"/>
                  <a:pt x="261505" y="109416"/>
                </a:cubicBezTo>
                <a:cubicBezTo>
                  <a:pt x="261972" y="102871"/>
                  <a:pt x="260103" y="101002"/>
                  <a:pt x="267115" y="92587"/>
                </a:cubicBezTo>
                <a:cubicBezTo>
                  <a:pt x="274127" y="84172"/>
                  <a:pt x="296098" y="68745"/>
                  <a:pt x="303578" y="58928"/>
                </a:cubicBezTo>
                <a:cubicBezTo>
                  <a:pt x="311058" y="49111"/>
                  <a:pt x="304046" y="40696"/>
                  <a:pt x="311993" y="33684"/>
                </a:cubicBezTo>
                <a:cubicBezTo>
                  <a:pt x="319940" y="26672"/>
                  <a:pt x="337238" y="21061"/>
                  <a:pt x="351262" y="16854"/>
                </a:cubicBezTo>
                <a:cubicBezTo>
                  <a:pt x="365286" y="12647"/>
                  <a:pt x="379311" y="11245"/>
                  <a:pt x="396140" y="8440"/>
                </a:cubicBezTo>
                <a:cubicBezTo>
                  <a:pt x="412969" y="5635"/>
                  <a:pt x="436344" y="-442"/>
                  <a:pt x="452238" y="25"/>
                </a:cubicBezTo>
                <a:cubicBezTo>
                  <a:pt x="468132" y="492"/>
                  <a:pt x="478417" y="7038"/>
                  <a:pt x="491507" y="11245"/>
                </a:cubicBezTo>
                <a:cubicBezTo>
                  <a:pt x="504597" y="15452"/>
                  <a:pt x="514882" y="23399"/>
                  <a:pt x="530776" y="25269"/>
                </a:cubicBezTo>
                <a:cubicBezTo>
                  <a:pt x="546671" y="27139"/>
                  <a:pt x="567240" y="22931"/>
                  <a:pt x="586874" y="22464"/>
                </a:cubicBezTo>
                <a:cubicBezTo>
                  <a:pt x="606508" y="21997"/>
                  <a:pt x="648582" y="22464"/>
                  <a:pt x="648582" y="22464"/>
                </a:cubicBezTo>
                <a:lnTo>
                  <a:pt x="690656" y="22464"/>
                </a:lnTo>
                <a:lnTo>
                  <a:pt x="738339" y="22464"/>
                </a:lnTo>
                <a:cubicBezTo>
                  <a:pt x="749558" y="22464"/>
                  <a:pt x="746286" y="20127"/>
                  <a:pt x="757973" y="22464"/>
                </a:cubicBezTo>
                <a:cubicBezTo>
                  <a:pt x="769660" y="24801"/>
                  <a:pt x="793970" y="31814"/>
                  <a:pt x="808462" y="36489"/>
                </a:cubicBezTo>
                <a:cubicBezTo>
                  <a:pt x="822954" y="41164"/>
                  <a:pt x="834456" y="48290"/>
                  <a:pt x="844926" y="50513"/>
                </a:cubicBezTo>
                <a:cubicBezTo>
                  <a:pt x="855396" y="52736"/>
                  <a:pt x="862822" y="47816"/>
                  <a:pt x="871280" y="49827"/>
                </a:cubicBezTo>
                <a:cubicBezTo>
                  <a:pt x="879738" y="51838"/>
                  <a:pt x="889926" y="58443"/>
                  <a:pt x="895677" y="62580"/>
                </a:cubicBezTo>
                <a:cubicBezTo>
                  <a:pt x="901428" y="66717"/>
                  <a:pt x="898307" y="71445"/>
                  <a:pt x="905787" y="74647"/>
                </a:cubicBezTo>
                <a:cubicBezTo>
                  <a:pt x="913267" y="77849"/>
                  <a:pt x="929194" y="80204"/>
                  <a:pt x="940555" y="81791"/>
                </a:cubicBezTo>
                <a:cubicBezTo>
                  <a:pt x="951916" y="83378"/>
                  <a:pt x="959970" y="81905"/>
                  <a:pt x="973951" y="84172"/>
                </a:cubicBezTo>
                <a:cubicBezTo>
                  <a:pt x="987932" y="86439"/>
                  <a:pt x="1009481" y="92587"/>
                  <a:pt x="1024440" y="95392"/>
                </a:cubicBezTo>
                <a:cubicBezTo>
                  <a:pt x="1039399" y="98197"/>
                  <a:pt x="1050618" y="100067"/>
                  <a:pt x="1063708" y="101002"/>
                </a:cubicBezTo>
                <a:cubicBezTo>
                  <a:pt x="1076798" y="101937"/>
                  <a:pt x="1088952" y="99132"/>
                  <a:pt x="1102977" y="101002"/>
                </a:cubicBezTo>
                <a:cubicBezTo>
                  <a:pt x="1117002" y="102872"/>
                  <a:pt x="1132668" y="108764"/>
                  <a:pt x="1147856" y="112221"/>
                </a:cubicBezTo>
                <a:cubicBezTo>
                  <a:pt x="1163044" y="115678"/>
                  <a:pt x="1188498" y="122681"/>
                  <a:pt x="1194108" y="121746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7110413" y="1990725"/>
            <a:ext cx="247650" cy="73819"/>
          </a:xfrm>
          <a:custGeom>
            <a:avLst/>
            <a:gdLst>
              <a:gd name="connsiteX0" fmla="*/ 247650 w 247650"/>
              <a:gd name="connsiteY0" fmla="*/ 0 h 73819"/>
              <a:gd name="connsiteX1" fmla="*/ 202406 w 247650"/>
              <a:gd name="connsiteY1" fmla="*/ 26194 h 73819"/>
              <a:gd name="connsiteX2" fmla="*/ 180975 w 247650"/>
              <a:gd name="connsiteY2" fmla="*/ 50006 h 73819"/>
              <a:gd name="connsiteX3" fmla="*/ 138112 w 247650"/>
              <a:gd name="connsiteY3" fmla="*/ 38100 h 73819"/>
              <a:gd name="connsiteX4" fmla="*/ 102393 w 247650"/>
              <a:gd name="connsiteY4" fmla="*/ 38100 h 73819"/>
              <a:gd name="connsiteX5" fmla="*/ 59531 w 247650"/>
              <a:gd name="connsiteY5" fmla="*/ 64294 h 73819"/>
              <a:gd name="connsiteX6" fmla="*/ 16668 w 247650"/>
              <a:gd name="connsiteY6" fmla="*/ 71438 h 73819"/>
              <a:gd name="connsiteX7" fmla="*/ 0 w 247650"/>
              <a:gd name="connsiteY7" fmla="*/ 73819 h 73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" h="73819">
                <a:moveTo>
                  <a:pt x="247650" y="0"/>
                </a:moveTo>
                <a:cubicBezTo>
                  <a:pt x="230584" y="8930"/>
                  <a:pt x="213518" y="17860"/>
                  <a:pt x="202406" y="26194"/>
                </a:cubicBezTo>
                <a:cubicBezTo>
                  <a:pt x="191293" y="34528"/>
                  <a:pt x="191691" y="48022"/>
                  <a:pt x="180975" y="50006"/>
                </a:cubicBezTo>
                <a:cubicBezTo>
                  <a:pt x="170259" y="51990"/>
                  <a:pt x="151209" y="40084"/>
                  <a:pt x="138112" y="38100"/>
                </a:cubicBezTo>
                <a:cubicBezTo>
                  <a:pt x="125015" y="36116"/>
                  <a:pt x="115490" y="33734"/>
                  <a:pt x="102393" y="38100"/>
                </a:cubicBezTo>
                <a:cubicBezTo>
                  <a:pt x="89296" y="42466"/>
                  <a:pt x="73819" y="58738"/>
                  <a:pt x="59531" y="64294"/>
                </a:cubicBezTo>
                <a:cubicBezTo>
                  <a:pt x="45243" y="69850"/>
                  <a:pt x="26590" y="69850"/>
                  <a:pt x="16668" y="71438"/>
                </a:cubicBezTo>
                <a:cubicBezTo>
                  <a:pt x="6746" y="73026"/>
                  <a:pt x="3373" y="73422"/>
                  <a:pt x="0" y="73819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5855416" y="6182928"/>
            <a:ext cx="675625" cy="310046"/>
          </a:xfrm>
          <a:custGeom>
            <a:avLst/>
            <a:gdLst>
              <a:gd name="connsiteX0" fmla="*/ 675625 w 675625"/>
              <a:gd name="connsiteY0" fmla="*/ 301986 h 310046"/>
              <a:gd name="connsiteX1" fmla="*/ 645778 w 675625"/>
              <a:gd name="connsiteY1" fmla="*/ 253146 h 310046"/>
              <a:gd name="connsiteX2" fmla="*/ 588798 w 675625"/>
              <a:gd name="connsiteY2" fmla="*/ 234152 h 310046"/>
              <a:gd name="connsiteX3" fmla="*/ 550811 w 675625"/>
              <a:gd name="connsiteY3" fmla="*/ 234152 h 310046"/>
              <a:gd name="connsiteX4" fmla="*/ 531817 w 675625"/>
              <a:gd name="connsiteY4" fmla="*/ 228725 h 310046"/>
              <a:gd name="connsiteX5" fmla="*/ 501970 w 675625"/>
              <a:gd name="connsiteY5" fmla="*/ 261286 h 310046"/>
              <a:gd name="connsiteX6" fmla="*/ 477550 w 675625"/>
              <a:gd name="connsiteY6" fmla="*/ 291133 h 310046"/>
              <a:gd name="connsiteX7" fmla="*/ 444990 w 675625"/>
              <a:gd name="connsiteY7" fmla="*/ 293846 h 310046"/>
              <a:gd name="connsiteX8" fmla="*/ 409716 w 675625"/>
              <a:gd name="connsiteY8" fmla="*/ 304699 h 310046"/>
              <a:gd name="connsiteX9" fmla="*/ 374443 w 675625"/>
              <a:gd name="connsiteY9" fmla="*/ 307413 h 310046"/>
              <a:gd name="connsiteX10" fmla="*/ 333742 w 675625"/>
              <a:gd name="connsiteY10" fmla="*/ 266712 h 310046"/>
              <a:gd name="connsiteX11" fmla="*/ 317462 w 675625"/>
              <a:gd name="connsiteY11" fmla="*/ 258572 h 310046"/>
              <a:gd name="connsiteX12" fmla="*/ 303896 w 675625"/>
              <a:gd name="connsiteY12" fmla="*/ 245006 h 310046"/>
              <a:gd name="connsiteX13" fmla="*/ 295756 w 675625"/>
              <a:gd name="connsiteY13" fmla="*/ 217872 h 310046"/>
              <a:gd name="connsiteX14" fmla="*/ 287615 w 675625"/>
              <a:gd name="connsiteY14" fmla="*/ 204305 h 310046"/>
              <a:gd name="connsiteX15" fmla="*/ 252342 w 675625"/>
              <a:gd name="connsiteY15" fmla="*/ 188025 h 310046"/>
              <a:gd name="connsiteX16" fmla="*/ 219782 w 675625"/>
              <a:gd name="connsiteY16" fmla="*/ 174458 h 310046"/>
              <a:gd name="connsiteX17" fmla="*/ 192648 w 675625"/>
              <a:gd name="connsiteY17" fmla="*/ 169032 h 310046"/>
              <a:gd name="connsiteX18" fmla="*/ 173655 w 675625"/>
              <a:gd name="connsiteY18" fmla="*/ 160892 h 310046"/>
              <a:gd name="connsiteX19" fmla="*/ 165515 w 675625"/>
              <a:gd name="connsiteY19" fmla="*/ 144611 h 310046"/>
              <a:gd name="connsiteX20" fmla="*/ 162801 w 675625"/>
              <a:gd name="connsiteY20" fmla="*/ 114765 h 310046"/>
              <a:gd name="connsiteX21" fmla="*/ 165515 w 675625"/>
              <a:gd name="connsiteY21" fmla="*/ 90344 h 310046"/>
              <a:gd name="connsiteX22" fmla="*/ 160088 w 675625"/>
              <a:gd name="connsiteY22" fmla="*/ 74064 h 310046"/>
              <a:gd name="connsiteX23" fmla="*/ 138381 w 675625"/>
              <a:gd name="connsiteY23" fmla="*/ 68638 h 310046"/>
              <a:gd name="connsiteX24" fmla="*/ 119388 w 675625"/>
              <a:gd name="connsiteY24" fmla="*/ 68638 h 310046"/>
              <a:gd name="connsiteX25" fmla="*/ 103107 w 675625"/>
              <a:gd name="connsiteY25" fmla="*/ 60498 h 310046"/>
              <a:gd name="connsiteX26" fmla="*/ 86827 w 675625"/>
              <a:gd name="connsiteY26" fmla="*/ 55071 h 310046"/>
              <a:gd name="connsiteX27" fmla="*/ 81401 w 675625"/>
              <a:gd name="connsiteY27" fmla="*/ 36077 h 310046"/>
              <a:gd name="connsiteX28" fmla="*/ 86827 w 675625"/>
              <a:gd name="connsiteY28" fmla="*/ 11657 h 310046"/>
              <a:gd name="connsiteX29" fmla="*/ 48840 w 675625"/>
              <a:gd name="connsiteY29" fmla="*/ 804 h 310046"/>
              <a:gd name="connsiteX30" fmla="*/ 16280 w 675625"/>
              <a:gd name="connsiteY30" fmla="*/ 804 h 310046"/>
              <a:gd name="connsiteX31" fmla="*/ 0 w 675625"/>
              <a:gd name="connsiteY31" fmla="*/ 804 h 31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5625" h="310046">
                <a:moveTo>
                  <a:pt x="675625" y="301986"/>
                </a:moveTo>
                <a:cubicBezTo>
                  <a:pt x="667937" y="283219"/>
                  <a:pt x="660249" y="264452"/>
                  <a:pt x="645778" y="253146"/>
                </a:cubicBezTo>
                <a:cubicBezTo>
                  <a:pt x="631307" y="241840"/>
                  <a:pt x="604626" y="237318"/>
                  <a:pt x="588798" y="234152"/>
                </a:cubicBezTo>
                <a:cubicBezTo>
                  <a:pt x="572970" y="230986"/>
                  <a:pt x="560308" y="235056"/>
                  <a:pt x="550811" y="234152"/>
                </a:cubicBezTo>
                <a:cubicBezTo>
                  <a:pt x="541314" y="233247"/>
                  <a:pt x="539957" y="224203"/>
                  <a:pt x="531817" y="228725"/>
                </a:cubicBezTo>
                <a:cubicBezTo>
                  <a:pt x="523677" y="233247"/>
                  <a:pt x="511014" y="250885"/>
                  <a:pt x="501970" y="261286"/>
                </a:cubicBezTo>
                <a:cubicBezTo>
                  <a:pt x="492926" y="271687"/>
                  <a:pt x="487047" y="285706"/>
                  <a:pt x="477550" y="291133"/>
                </a:cubicBezTo>
                <a:cubicBezTo>
                  <a:pt x="468053" y="296560"/>
                  <a:pt x="456296" y="291585"/>
                  <a:pt x="444990" y="293846"/>
                </a:cubicBezTo>
                <a:cubicBezTo>
                  <a:pt x="433684" y="296107"/>
                  <a:pt x="421474" y="302438"/>
                  <a:pt x="409716" y="304699"/>
                </a:cubicBezTo>
                <a:cubicBezTo>
                  <a:pt x="397958" y="306960"/>
                  <a:pt x="387105" y="313744"/>
                  <a:pt x="374443" y="307413"/>
                </a:cubicBezTo>
                <a:cubicBezTo>
                  <a:pt x="361781" y="301082"/>
                  <a:pt x="343239" y="274852"/>
                  <a:pt x="333742" y="266712"/>
                </a:cubicBezTo>
                <a:cubicBezTo>
                  <a:pt x="324245" y="258572"/>
                  <a:pt x="322436" y="262190"/>
                  <a:pt x="317462" y="258572"/>
                </a:cubicBezTo>
                <a:cubicBezTo>
                  <a:pt x="312488" y="254954"/>
                  <a:pt x="307514" y="251789"/>
                  <a:pt x="303896" y="245006"/>
                </a:cubicBezTo>
                <a:cubicBezTo>
                  <a:pt x="300278" y="238223"/>
                  <a:pt x="298469" y="224655"/>
                  <a:pt x="295756" y="217872"/>
                </a:cubicBezTo>
                <a:cubicBezTo>
                  <a:pt x="293043" y="211089"/>
                  <a:pt x="294851" y="209279"/>
                  <a:pt x="287615" y="204305"/>
                </a:cubicBezTo>
                <a:cubicBezTo>
                  <a:pt x="280379" y="199331"/>
                  <a:pt x="263647" y="192999"/>
                  <a:pt x="252342" y="188025"/>
                </a:cubicBezTo>
                <a:cubicBezTo>
                  <a:pt x="241037" y="183051"/>
                  <a:pt x="229731" y="177623"/>
                  <a:pt x="219782" y="174458"/>
                </a:cubicBezTo>
                <a:cubicBezTo>
                  <a:pt x="209833" y="171293"/>
                  <a:pt x="200336" y="171293"/>
                  <a:pt x="192648" y="169032"/>
                </a:cubicBezTo>
                <a:cubicBezTo>
                  <a:pt x="184960" y="166771"/>
                  <a:pt x="178177" y="164962"/>
                  <a:pt x="173655" y="160892"/>
                </a:cubicBezTo>
                <a:cubicBezTo>
                  <a:pt x="169133" y="156822"/>
                  <a:pt x="167324" y="152299"/>
                  <a:pt x="165515" y="144611"/>
                </a:cubicBezTo>
                <a:cubicBezTo>
                  <a:pt x="163706" y="136923"/>
                  <a:pt x="162801" y="123809"/>
                  <a:pt x="162801" y="114765"/>
                </a:cubicBezTo>
                <a:cubicBezTo>
                  <a:pt x="162801" y="105721"/>
                  <a:pt x="165967" y="97127"/>
                  <a:pt x="165515" y="90344"/>
                </a:cubicBezTo>
                <a:cubicBezTo>
                  <a:pt x="165063" y="83561"/>
                  <a:pt x="164610" y="77682"/>
                  <a:pt x="160088" y="74064"/>
                </a:cubicBezTo>
                <a:cubicBezTo>
                  <a:pt x="155566" y="70446"/>
                  <a:pt x="145164" y="69542"/>
                  <a:pt x="138381" y="68638"/>
                </a:cubicBezTo>
                <a:cubicBezTo>
                  <a:pt x="131598" y="67734"/>
                  <a:pt x="125267" y="69995"/>
                  <a:pt x="119388" y="68638"/>
                </a:cubicBezTo>
                <a:cubicBezTo>
                  <a:pt x="113509" y="67281"/>
                  <a:pt x="108534" y="62759"/>
                  <a:pt x="103107" y="60498"/>
                </a:cubicBezTo>
                <a:cubicBezTo>
                  <a:pt x="97680" y="58237"/>
                  <a:pt x="90445" y="59141"/>
                  <a:pt x="86827" y="55071"/>
                </a:cubicBezTo>
                <a:cubicBezTo>
                  <a:pt x="83209" y="51001"/>
                  <a:pt x="81401" y="43313"/>
                  <a:pt x="81401" y="36077"/>
                </a:cubicBezTo>
                <a:cubicBezTo>
                  <a:pt x="81401" y="28841"/>
                  <a:pt x="92254" y="17536"/>
                  <a:pt x="86827" y="11657"/>
                </a:cubicBezTo>
                <a:cubicBezTo>
                  <a:pt x="81400" y="5778"/>
                  <a:pt x="60598" y="2613"/>
                  <a:pt x="48840" y="804"/>
                </a:cubicBezTo>
                <a:cubicBezTo>
                  <a:pt x="37082" y="-1005"/>
                  <a:pt x="16280" y="804"/>
                  <a:pt x="16280" y="804"/>
                </a:cubicBezTo>
                <a:lnTo>
                  <a:pt x="0" y="804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하트 1"/>
          <p:cNvSpPr>
            <a:spLocks noChangeAspect="1"/>
          </p:cNvSpPr>
          <p:nvPr/>
        </p:nvSpPr>
        <p:spPr>
          <a:xfrm>
            <a:off x="3496037" y="5869185"/>
            <a:ext cx="166051" cy="17712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하트 2"/>
          <p:cNvSpPr>
            <a:spLocks noChangeAspect="1"/>
          </p:cNvSpPr>
          <p:nvPr/>
        </p:nvSpPr>
        <p:spPr>
          <a:xfrm>
            <a:off x="5004276" y="539096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/>
          <p:cNvSpPr>
            <a:spLocks noChangeAspect="1"/>
          </p:cNvSpPr>
          <p:nvPr/>
        </p:nvSpPr>
        <p:spPr>
          <a:xfrm>
            <a:off x="5293310" y="527274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/>
          <p:cNvSpPr>
            <a:spLocks noChangeAspect="1"/>
          </p:cNvSpPr>
          <p:nvPr/>
        </p:nvSpPr>
        <p:spPr>
          <a:xfrm>
            <a:off x="4205490" y="5359434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6873224" y="5053373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3650823" y="199383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502468" y="3102252"/>
            <a:ext cx="766005" cy="887496"/>
          </a:xfrm>
          <a:custGeom>
            <a:avLst/>
            <a:gdLst>
              <a:gd name="connsiteX0" fmla="*/ 223371 w 766005"/>
              <a:gd name="connsiteY0" fmla="*/ 23085 h 887496"/>
              <a:gd name="connsiteX1" fmla="*/ 123287 w 766005"/>
              <a:gd name="connsiteY1" fmla="*/ 32184 h 887496"/>
              <a:gd name="connsiteX2" fmla="*/ 105090 w 766005"/>
              <a:gd name="connsiteY2" fmla="*/ 68578 h 887496"/>
              <a:gd name="connsiteX3" fmla="*/ 82344 w 766005"/>
              <a:gd name="connsiteY3" fmla="*/ 132267 h 887496"/>
              <a:gd name="connsiteX4" fmla="*/ 32302 w 766005"/>
              <a:gd name="connsiteY4" fmla="*/ 150464 h 887496"/>
              <a:gd name="connsiteX5" fmla="*/ 457 w 766005"/>
              <a:gd name="connsiteY5" fmla="*/ 191408 h 887496"/>
              <a:gd name="connsiteX6" fmla="*/ 14105 w 766005"/>
              <a:gd name="connsiteY6" fmla="*/ 268745 h 887496"/>
              <a:gd name="connsiteX7" fmla="*/ 23204 w 766005"/>
              <a:gd name="connsiteY7" fmla="*/ 296041 h 887496"/>
              <a:gd name="connsiteX8" fmla="*/ 55048 w 766005"/>
              <a:gd name="connsiteY8" fmla="*/ 341533 h 887496"/>
              <a:gd name="connsiteX9" fmla="*/ 82344 w 766005"/>
              <a:gd name="connsiteY9" fmla="*/ 387026 h 887496"/>
              <a:gd name="connsiteX10" fmla="*/ 127836 w 766005"/>
              <a:gd name="connsiteY10" fmla="*/ 432518 h 887496"/>
              <a:gd name="connsiteX11" fmla="*/ 168780 w 766005"/>
              <a:gd name="connsiteY11" fmla="*/ 500757 h 887496"/>
              <a:gd name="connsiteX12" fmla="*/ 177878 w 766005"/>
              <a:gd name="connsiteY12" fmla="*/ 505306 h 887496"/>
              <a:gd name="connsiteX13" fmla="*/ 177878 w 766005"/>
              <a:gd name="connsiteY13" fmla="*/ 578094 h 887496"/>
              <a:gd name="connsiteX14" fmla="*/ 177878 w 766005"/>
              <a:gd name="connsiteY14" fmla="*/ 619038 h 887496"/>
              <a:gd name="connsiteX15" fmla="*/ 196075 w 766005"/>
              <a:gd name="connsiteY15" fmla="*/ 673629 h 887496"/>
              <a:gd name="connsiteX16" fmla="*/ 227920 w 766005"/>
              <a:gd name="connsiteY16" fmla="*/ 705473 h 887496"/>
              <a:gd name="connsiteX17" fmla="*/ 273413 w 766005"/>
              <a:gd name="connsiteY17" fmla="*/ 760064 h 887496"/>
              <a:gd name="connsiteX18" fmla="*/ 332553 w 766005"/>
              <a:gd name="connsiteY18" fmla="*/ 778261 h 887496"/>
              <a:gd name="connsiteX19" fmla="*/ 391693 w 766005"/>
              <a:gd name="connsiteY19" fmla="*/ 791909 h 887496"/>
              <a:gd name="connsiteX20" fmla="*/ 459932 w 766005"/>
              <a:gd name="connsiteY20" fmla="*/ 837402 h 887496"/>
              <a:gd name="connsiteX21" fmla="*/ 491777 w 766005"/>
              <a:gd name="connsiteY21" fmla="*/ 869247 h 887496"/>
              <a:gd name="connsiteX22" fmla="*/ 541819 w 766005"/>
              <a:gd name="connsiteY22" fmla="*/ 887444 h 887496"/>
              <a:gd name="connsiteX23" fmla="*/ 614607 w 766005"/>
              <a:gd name="connsiteY23" fmla="*/ 873796 h 887496"/>
              <a:gd name="connsiteX24" fmla="*/ 628254 w 766005"/>
              <a:gd name="connsiteY24" fmla="*/ 846500 h 887496"/>
              <a:gd name="connsiteX25" fmla="*/ 664648 w 766005"/>
              <a:gd name="connsiteY25" fmla="*/ 791909 h 887496"/>
              <a:gd name="connsiteX26" fmla="*/ 696493 w 766005"/>
              <a:gd name="connsiteY26" fmla="*/ 737318 h 887496"/>
              <a:gd name="connsiteX27" fmla="*/ 728338 w 766005"/>
              <a:gd name="connsiteY27" fmla="*/ 646333 h 887496"/>
              <a:gd name="connsiteX28" fmla="*/ 728338 w 766005"/>
              <a:gd name="connsiteY28" fmla="*/ 609939 h 887496"/>
              <a:gd name="connsiteX29" fmla="*/ 755633 w 766005"/>
              <a:gd name="connsiteY29" fmla="*/ 564447 h 887496"/>
              <a:gd name="connsiteX30" fmla="*/ 751084 w 766005"/>
              <a:gd name="connsiteY30" fmla="*/ 491658 h 887496"/>
              <a:gd name="connsiteX31" fmla="*/ 764732 w 766005"/>
              <a:gd name="connsiteY31" fmla="*/ 427969 h 887496"/>
              <a:gd name="connsiteX32" fmla="*/ 760183 w 766005"/>
              <a:gd name="connsiteY32" fmla="*/ 373378 h 887496"/>
              <a:gd name="connsiteX33" fmla="*/ 764732 w 766005"/>
              <a:gd name="connsiteY33" fmla="*/ 268745 h 887496"/>
              <a:gd name="connsiteX34" fmla="*/ 732887 w 766005"/>
              <a:gd name="connsiteY34" fmla="*/ 218703 h 887496"/>
              <a:gd name="connsiteX35" fmla="*/ 705592 w 766005"/>
              <a:gd name="connsiteY35" fmla="*/ 114070 h 887496"/>
              <a:gd name="connsiteX36" fmla="*/ 682845 w 766005"/>
              <a:gd name="connsiteY36" fmla="*/ 82226 h 887496"/>
              <a:gd name="connsiteX37" fmla="*/ 596410 w 766005"/>
              <a:gd name="connsiteY37" fmla="*/ 41282 h 887496"/>
              <a:gd name="connsiteX38" fmla="*/ 523622 w 766005"/>
              <a:gd name="connsiteY38" fmla="*/ 32184 h 887496"/>
              <a:gd name="connsiteX39" fmla="*/ 432636 w 766005"/>
              <a:gd name="connsiteY39" fmla="*/ 9438 h 887496"/>
              <a:gd name="connsiteX40" fmla="*/ 337102 w 766005"/>
              <a:gd name="connsiteY40" fmla="*/ 9438 h 887496"/>
              <a:gd name="connsiteX41" fmla="*/ 268863 w 766005"/>
              <a:gd name="connsiteY41" fmla="*/ 339 h 887496"/>
              <a:gd name="connsiteX42" fmla="*/ 223371 w 766005"/>
              <a:gd name="connsiteY42" fmla="*/ 23085 h 887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66005" h="887496">
                <a:moveTo>
                  <a:pt x="223371" y="23085"/>
                </a:moveTo>
                <a:cubicBezTo>
                  <a:pt x="199108" y="28392"/>
                  <a:pt x="143000" y="24602"/>
                  <a:pt x="123287" y="32184"/>
                </a:cubicBezTo>
                <a:cubicBezTo>
                  <a:pt x="103573" y="39766"/>
                  <a:pt x="111914" y="51898"/>
                  <a:pt x="105090" y="68578"/>
                </a:cubicBezTo>
                <a:cubicBezTo>
                  <a:pt x="98266" y="85259"/>
                  <a:pt x="94475" y="118619"/>
                  <a:pt x="82344" y="132267"/>
                </a:cubicBezTo>
                <a:cubicBezTo>
                  <a:pt x="70213" y="145915"/>
                  <a:pt x="45950" y="140607"/>
                  <a:pt x="32302" y="150464"/>
                </a:cubicBezTo>
                <a:cubicBezTo>
                  <a:pt x="18654" y="160321"/>
                  <a:pt x="3490" y="171695"/>
                  <a:pt x="457" y="191408"/>
                </a:cubicBezTo>
                <a:cubicBezTo>
                  <a:pt x="-2576" y="211121"/>
                  <a:pt x="10314" y="251306"/>
                  <a:pt x="14105" y="268745"/>
                </a:cubicBezTo>
                <a:cubicBezTo>
                  <a:pt x="17896" y="286184"/>
                  <a:pt x="16380" y="283910"/>
                  <a:pt x="23204" y="296041"/>
                </a:cubicBezTo>
                <a:cubicBezTo>
                  <a:pt x="30028" y="308172"/>
                  <a:pt x="45191" y="326369"/>
                  <a:pt x="55048" y="341533"/>
                </a:cubicBezTo>
                <a:cubicBezTo>
                  <a:pt x="64905" y="356697"/>
                  <a:pt x="70213" y="371862"/>
                  <a:pt x="82344" y="387026"/>
                </a:cubicBezTo>
                <a:cubicBezTo>
                  <a:pt x="94475" y="402190"/>
                  <a:pt x="113430" y="413563"/>
                  <a:pt x="127836" y="432518"/>
                </a:cubicBezTo>
                <a:cubicBezTo>
                  <a:pt x="142242" y="451473"/>
                  <a:pt x="168780" y="500757"/>
                  <a:pt x="168780" y="500757"/>
                </a:cubicBezTo>
                <a:cubicBezTo>
                  <a:pt x="177120" y="512888"/>
                  <a:pt x="176362" y="492417"/>
                  <a:pt x="177878" y="505306"/>
                </a:cubicBezTo>
                <a:cubicBezTo>
                  <a:pt x="179394" y="518195"/>
                  <a:pt x="177878" y="578094"/>
                  <a:pt x="177878" y="578094"/>
                </a:cubicBezTo>
                <a:cubicBezTo>
                  <a:pt x="177878" y="597049"/>
                  <a:pt x="174845" y="603116"/>
                  <a:pt x="177878" y="619038"/>
                </a:cubicBezTo>
                <a:cubicBezTo>
                  <a:pt x="180911" y="634960"/>
                  <a:pt x="187735" y="659223"/>
                  <a:pt x="196075" y="673629"/>
                </a:cubicBezTo>
                <a:cubicBezTo>
                  <a:pt x="204415" y="688035"/>
                  <a:pt x="215030" y="691067"/>
                  <a:pt x="227920" y="705473"/>
                </a:cubicBezTo>
                <a:cubicBezTo>
                  <a:pt x="240810" y="719879"/>
                  <a:pt x="255974" y="747933"/>
                  <a:pt x="273413" y="760064"/>
                </a:cubicBezTo>
                <a:cubicBezTo>
                  <a:pt x="290852" y="772195"/>
                  <a:pt x="312840" y="772954"/>
                  <a:pt x="332553" y="778261"/>
                </a:cubicBezTo>
                <a:cubicBezTo>
                  <a:pt x="352266" y="783568"/>
                  <a:pt x="370463" y="782052"/>
                  <a:pt x="391693" y="791909"/>
                </a:cubicBezTo>
                <a:cubicBezTo>
                  <a:pt x="412923" y="801766"/>
                  <a:pt x="443251" y="824512"/>
                  <a:pt x="459932" y="837402"/>
                </a:cubicBezTo>
                <a:cubicBezTo>
                  <a:pt x="476613" y="850292"/>
                  <a:pt x="478129" y="860907"/>
                  <a:pt x="491777" y="869247"/>
                </a:cubicBezTo>
                <a:cubicBezTo>
                  <a:pt x="505425" y="877587"/>
                  <a:pt x="521347" y="886686"/>
                  <a:pt x="541819" y="887444"/>
                </a:cubicBezTo>
                <a:cubicBezTo>
                  <a:pt x="562291" y="888202"/>
                  <a:pt x="600201" y="880620"/>
                  <a:pt x="614607" y="873796"/>
                </a:cubicBezTo>
                <a:cubicBezTo>
                  <a:pt x="629013" y="866972"/>
                  <a:pt x="619914" y="860148"/>
                  <a:pt x="628254" y="846500"/>
                </a:cubicBezTo>
                <a:cubicBezTo>
                  <a:pt x="636594" y="832852"/>
                  <a:pt x="653275" y="810106"/>
                  <a:pt x="664648" y="791909"/>
                </a:cubicBezTo>
                <a:cubicBezTo>
                  <a:pt x="676021" y="773712"/>
                  <a:pt x="685878" y="761581"/>
                  <a:pt x="696493" y="737318"/>
                </a:cubicBezTo>
                <a:cubicBezTo>
                  <a:pt x="707108" y="713055"/>
                  <a:pt x="723031" y="667563"/>
                  <a:pt x="728338" y="646333"/>
                </a:cubicBezTo>
                <a:cubicBezTo>
                  <a:pt x="733646" y="625103"/>
                  <a:pt x="723789" y="623587"/>
                  <a:pt x="728338" y="609939"/>
                </a:cubicBezTo>
                <a:cubicBezTo>
                  <a:pt x="732887" y="596291"/>
                  <a:pt x="751842" y="584160"/>
                  <a:pt x="755633" y="564447"/>
                </a:cubicBezTo>
                <a:cubicBezTo>
                  <a:pt x="759424" y="544734"/>
                  <a:pt x="749568" y="514404"/>
                  <a:pt x="751084" y="491658"/>
                </a:cubicBezTo>
                <a:cubicBezTo>
                  <a:pt x="752600" y="468912"/>
                  <a:pt x="763216" y="447682"/>
                  <a:pt x="764732" y="427969"/>
                </a:cubicBezTo>
                <a:cubicBezTo>
                  <a:pt x="766248" y="408256"/>
                  <a:pt x="760183" y="399915"/>
                  <a:pt x="760183" y="373378"/>
                </a:cubicBezTo>
                <a:cubicBezTo>
                  <a:pt x="760183" y="346841"/>
                  <a:pt x="769281" y="294524"/>
                  <a:pt x="764732" y="268745"/>
                </a:cubicBezTo>
                <a:cubicBezTo>
                  <a:pt x="760183" y="242966"/>
                  <a:pt x="742744" y="244482"/>
                  <a:pt x="732887" y="218703"/>
                </a:cubicBezTo>
                <a:cubicBezTo>
                  <a:pt x="723030" y="192924"/>
                  <a:pt x="713932" y="136816"/>
                  <a:pt x="705592" y="114070"/>
                </a:cubicBezTo>
                <a:cubicBezTo>
                  <a:pt x="697252" y="91324"/>
                  <a:pt x="701042" y="94357"/>
                  <a:pt x="682845" y="82226"/>
                </a:cubicBezTo>
                <a:cubicBezTo>
                  <a:pt x="664648" y="70095"/>
                  <a:pt x="622947" y="49622"/>
                  <a:pt x="596410" y="41282"/>
                </a:cubicBezTo>
                <a:cubicBezTo>
                  <a:pt x="569873" y="32942"/>
                  <a:pt x="550918" y="37491"/>
                  <a:pt x="523622" y="32184"/>
                </a:cubicBezTo>
                <a:cubicBezTo>
                  <a:pt x="496326" y="26877"/>
                  <a:pt x="463722" y="13229"/>
                  <a:pt x="432636" y="9438"/>
                </a:cubicBezTo>
                <a:cubicBezTo>
                  <a:pt x="401550" y="5647"/>
                  <a:pt x="364397" y="10954"/>
                  <a:pt x="337102" y="9438"/>
                </a:cubicBezTo>
                <a:cubicBezTo>
                  <a:pt x="309807" y="7922"/>
                  <a:pt x="285544" y="-1936"/>
                  <a:pt x="268863" y="339"/>
                </a:cubicBezTo>
                <a:cubicBezTo>
                  <a:pt x="252182" y="2614"/>
                  <a:pt x="247634" y="17778"/>
                  <a:pt x="223371" y="230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3539297" y="1864938"/>
            <a:ext cx="405286" cy="452184"/>
          </a:xfrm>
          <a:custGeom>
            <a:avLst/>
            <a:gdLst>
              <a:gd name="connsiteX0" fmla="*/ 345766 w 405286"/>
              <a:gd name="connsiteY0" fmla="*/ 127635 h 452184"/>
              <a:gd name="connsiteX1" fmla="*/ 373061 w 405286"/>
              <a:gd name="connsiteY1" fmla="*/ 204972 h 452184"/>
              <a:gd name="connsiteX2" fmla="*/ 386709 w 405286"/>
              <a:gd name="connsiteY2" fmla="*/ 277761 h 452184"/>
              <a:gd name="connsiteX3" fmla="*/ 404906 w 405286"/>
              <a:gd name="connsiteY3" fmla="*/ 323253 h 452184"/>
              <a:gd name="connsiteX4" fmla="*/ 368512 w 405286"/>
              <a:gd name="connsiteY4" fmla="*/ 396041 h 452184"/>
              <a:gd name="connsiteX5" fmla="*/ 304822 w 405286"/>
              <a:gd name="connsiteY5" fmla="*/ 450632 h 452184"/>
              <a:gd name="connsiteX6" fmla="*/ 232034 w 405286"/>
              <a:gd name="connsiteY6" fmla="*/ 432435 h 452184"/>
              <a:gd name="connsiteX7" fmla="*/ 172894 w 405286"/>
              <a:gd name="connsiteY7" fmla="*/ 382393 h 452184"/>
              <a:gd name="connsiteX8" fmla="*/ 141049 w 405286"/>
              <a:gd name="connsiteY8" fmla="*/ 332352 h 452184"/>
              <a:gd name="connsiteX9" fmla="*/ 72810 w 405286"/>
              <a:gd name="connsiteY9" fmla="*/ 291408 h 452184"/>
              <a:gd name="connsiteX10" fmla="*/ 31867 w 405286"/>
              <a:gd name="connsiteY10" fmla="*/ 259563 h 452184"/>
              <a:gd name="connsiteX11" fmla="*/ 22769 w 405286"/>
              <a:gd name="connsiteY11" fmla="*/ 204972 h 452184"/>
              <a:gd name="connsiteX12" fmla="*/ 22 w 405286"/>
              <a:gd name="connsiteY12" fmla="*/ 100340 h 452184"/>
              <a:gd name="connsiteX13" fmla="*/ 27318 w 405286"/>
              <a:gd name="connsiteY13" fmla="*/ 59396 h 452184"/>
              <a:gd name="connsiteX14" fmla="*/ 45515 w 405286"/>
              <a:gd name="connsiteY14" fmla="*/ 27552 h 452184"/>
              <a:gd name="connsiteX15" fmla="*/ 72810 w 405286"/>
              <a:gd name="connsiteY15" fmla="*/ 4805 h 452184"/>
              <a:gd name="connsiteX16" fmla="*/ 136500 w 405286"/>
              <a:gd name="connsiteY16" fmla="*/ 256 h 452184"/>
              <a:gd name="connsiteX17" fmla="*/ 222936 w 405286"/>
              <a:gd name="connsiteY17" fmla="*/ 9355 h 452184"/>
              <a:gd name="connsiteX18" fmla="*/ 304822 w 405286"/>
              <a:gd name="connsiteY18" fmla="*/ 41199 h 452184"/>
              <a:gd name="connsiteX19" fmla="*/ 313921 w 405286"/>
              <a:gd name="connsiteY19" fmla="*/ 68495 h 452184"/>
              <a:gd name="connsiteX20" fmla="*/ 345766 w 405286"/>
              <a:gd name="connsiteY20" fmla="*/ 127635 h 452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286" h="452184">
                <a:moveTo>
                  <a:pt x="345766" y="127635"/>
                </a:moveTo>
                <a:cubicBezTo>
                  <a:pt x="355623" y="150381"/>
                  <a:pt x="366237" y="179951"/>
                  <a:pt x="373061" y="204972"/>
                </a:cubicBezTo>
                <a:cubicBezTo>
                  <a:pt x="379885" y="229993"/>
                  <a:pt x="381402" y="258048"/>
                  <a:pt x="386709" y="277761"/>
                </a:cubicBezTo>
                <a:cubicBezTo>
                  <a:pt x="392016" y="297474"/>
                  <a:pt x="407939" y="303540"/>
                  <a:pt x="404906" y="323253"/>
                </a:cubicBezTo>
                <a:cubicBezTo>
                  <a:pt x="401873" y="342966"/>
                  <a:pt x="385193" y="374811"/>
                  <a:pt x="368512" y="396041"/>
                </a:cubicBezTo>
                <a:cubicBezTo>
                  <a:pt x="351831" y="417271"/>
                  <a:pt x="327568" y="444566"/>
                  <a:pt x="304822" y="450632"/>
                </a:cubicBezTo>
                <a:cubicBezTo>
                  <a:pt x="282076" y="456698"/>
                  <a:pt x="254022" y="443808"/>
                  <a:pt x="232034" y="432435"/>
                </a:cubicBezTo>
                <a:cubicBezTo>
                  <a:pt x="210046" y="421062"/>
                  <a:pt x="188058" y="399073"/>
                  <a:pt x="172894" y="382393"/>
                </a:cubicBezTo>
                <a:cubicBezTo>
                  <a:pt x="157730" y="365713"/>
                  <a:pt x="157730" y="347516"/>
                  <a:pt x="141049" y="332352"/>
                </a:cubicBezTo>
                <a:cubicBezTo>
                  <a:pt x="124368" y="317188"/>
                  <a:pt x="91007" y="303540"/>
                  <a:pt x="72810" y="291408"/>
                </a:cubicBezTo>
                <a:cubicBezTo>
                  <a:pt x="54613" y="279277"/>
                  <a:pt x="40207" y="273969"/>
                  <a:pt x="31867" y="259563"/>
                </a:cubicBezTo>
                <a:cubicBezTo>
                  <a:pt x="23527" y="245157"/>
                  <a:pt x="28076" y="231509"/>
                  <a:pt x="22769" y="204972"/>
                </a:cubicBezTo>
                <a:cubicBezTo>
                  <a:pt x="17461" y="178435"/>
                  <a:pt x="-736" y="124603"/>
                  <a:pt x="22" y="100340"/>
                </a:cubicBezTo>
                <a:cubicBezTo>
                  <a:pt x="780" y="76077"/>
                  <a:pt x="19736" y="71527"/>
                  <a:pt x="27318" y="59396"/>
                </a:cubicBezTo>
                <a:cubicBezTo>
                  <a:pt x="34900" y="47265"/>
                  <a:pt x="37933" y="36651"/>
                  <a:pt x="45515" y="27552"/>
                </a:cubicBezTo>
                <a:cubicBezTo>
                  <a:pt x="53097" y="18453"/>
                  <a:pt x="57646" y="9354"/>
                  <a:pt x="72810" y="4805"/>
                </a:cubicBezTo>
                <a:cubicBezTo>
                  <a:pt x="87974" y="256"/>
                  <a:pt x="111479" y="-502"/>
                  <a:pt x="136500" y="256"/>
                </a:cubicBezTo>
                <a:cubicBezTo>
                  <a:pt x="161521" y="1014"/>
                  <a:pt x="194882" y="2531"/>
                  <a:pt x="222936" y="9355"/>
                </a:cubicBezTo>
                <a:cubicBezTo>
                  <a:pt x="250990" y="16179"/>
                  <a:pt x="289658" y="31342"/>
                  <a:pt x="304822" y="41199"/>
                </a:cubicBezTo>
                <a:cubicBezTo>
                  <a:pt x="319986" y="51056"/>
                  <a:pt x="304064" y="54089"/>
                  <a:pt x="313921" y="68495"/>
                </a:cubicBezTo>
                <a:cubicBezTo>
                  <a:pt x="323778" y="82901"/>
                  <a:pt x="335909" y="104889"/>
                  <a:pt x="345766" y="12763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하트 9"/>
          <p:cNvSpPr>
            <a:spLocks noChangeAspect="1"/>
          </p:cNvSpPr>
          <p:nvPr/>
        </p:nvSpPr>
        <p:spPr>
          <a:xfrm>
            <a:off x="1336157" y="2805462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3667221" y="2982631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하트 12"/>
          <p:cNvSpPr>
            <a:spLocks noChangeAspect="1"/>
          </p:cNvSpPr>
          <p:nvPr/>
        </p:nvSpPr>
        <p:spPr>
          <a:xfrm>
            <a:off x="4135259" y="3236889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953008" y="3892548"/>
            <a:ext cx="148501" cy="1584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5676938" y="3316593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4704732" y="6331640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695837" y="5272851"/>
            <a:ext cx="537027" cy="220912"/>
          </a:xfrm>
          <a:custGeom>
            <a:avLst/>
            <a:gdLst>
              <a:gd name="connsiteX0" fmla="*/ 290972 w 523212"/>
              <a:gd name="connsiteY0" fmla="*/ 184224 h 195094"/>
              <a:gd name="connsiteX1" fmla="*/ 370949 w 523212"/>
              <a:gd name="connsiteY1" fmla="*/ 181558 h 195094"/>
              <a:gd name="connsiteX2" fmla="*/ 413603 w 523212"/>
              <a:gd name="connsiteY2" fmla="*/ 170895 h 195094"/>
              <a:gd name="connsiteX3" fmla="*/ 453591 w 523212"/>
              <a:gd name="connsiteY3" fmla="*/ 162897 h 195094"/>
              <a:gd name="connsiteX4" fmla="*/ 480250 w 523212"/>
              <a:gd name="connsiteY4" fmla="*/ 162897 h 195094"/>
              <a:gd name="connsiteX5" fmla="*/ 522904 w 523212"/>
              <a:gd name="connsiteY5" fmla="*/ 125575 h 195094"/>
              <a:gd name="connsiteX6" fmla="*/ 496246 w 523212"/>
              <a:gd name="connsiteY6" fmla="*/ 56262 h 195094"/>
              <a:gd name="connsiteX7" fmla="*/ 437596 w 523212"/>
              <a:gd name="connsiteY7" fmla="*/ 45598 h 195094"/>
              <a:gd name="connsiteX8" fmla="*/ 378946 w 523212"/>
              <a:gd name="connsiteY8" fmla="*/ 8276 h 195094"/>
              <a:gd name="connsiteX9" fmla="*/ 312299 w 523212"/>
              <a:gd name="connsiteY9" fmla="*/ 16273 h 195094"/>
              <a:gd name="connsiteX10" fmla="*/ 256316 w 523212"/>
              <a:gd name="connsiteY10" fmla="*/ 278 h 195094"/>
              <a:gd name="connsiteX11" fmla="*/ 195000 w 523212"/>
              <a:gd name="connsiteY11" fmla="*/ 32269 h 195094"/>
              <a:gd name="connsiteX12" fmla="*/ 131019 w 523212"/>
              <a:gd name="connsiteY12" fmla="*/ 56262 h 195094"/>
              <a:gd name="connsiteX13" fmla="*/ 45710 w 523212"/>
              <a:gd name="connsiteY13" fmla="*/ 56262 h 195094"/>
              <a:gd name="connsiteX14" fmla="*/ 390 w 523212"/>
              <a:gd name="connsiteY14" fmla="*/ 112245 h 195094"/>
              <a:gd name="connsiteX15" fmla="*/ 69703 w 523212"/>
              <a:gd name="connsiteY15" fmla="*/ 165563 h 195094"/>
              <a:gd name="connsiteX16" fmla="*/ 147014 w 523212"/>
              <a:gd name="connsiteY16" fmla="*/ 176227 h 195094"/>
              <a:gd name="connsiteX17" fmla="*/ 234988 w 523212"/>
              <a:gd name="connsiteY17" fmla="*/ 194888 h 195094"/>
              <a:gd name="connsiteX18" fmla="*/ 290972 w 523212"/>
              <a:gd name="connsiteY18" fmla="*/ 184224 h 195094"/>
              <a:gd name="connsiteX0" fmla="*/ 305169 w 537409"/>
              <a:gd name="connsiteY0" fmla="*/ 184224 h 195094"/>
              <a:gd name="connsiteX1" fmla="*/ 385146 w 537409"/>
              <a:gd name="connsiteY1" fmla="*/ 181558 h 195094"/>
              <a:gd name="connsiteX2" fmla="*/ 427800 w 537409"/>
              <a:gd name="connsiteY2" fmla="*/ 170895 h 195094"/>
              <a:gd name="connsiteX3" fmla="*/ 467788 w 537409"/>
              <a:gd name="connsiteY3" fmla="*/ 162897 h 195094"/>
              <a:gd name="connsiteX4" fmla="*/ 494447 w 537409"/>
              <a:gd name="connsiteY4" fmla="*/ 162897 h 195094"/>
              <a:gd name="connsiteX5" fmla="*/ 537101 w 537409"/>
              <a:gd name="connsiteY5" fmla="*/ 125575 h 195094"/>
              <a:gd name="connsiteX6" fmla="*/ 510443 w 537409"/>
              <a:gd name="connsiteY6" fmla="*/ 56262 h 195094"/>
              <a:gd name="connsiteX7" fmla="*/ 451793 w 537409"/>
              <a:gd name="connsiteY7" fmla="*/ 45598 h 195094"/>
              <a:gd name="connsiteX8" fmla="*/ 393143 w 537409"/>
              <a:gd name="connsiteY8" fmla="*/ 8276 h 195094"/>
              <a:gd name="connsiteX9" fmla="*/ 326496 w 537409"/>
              <a:gd name="connsiteY9" fmla="*/ 16273 h 195094"/>
              <a:gd name="connsiteX10" fmla="*/ 270513 w 537409"/>
              <a:gd name="connsiteY10" fmla="*/ 278 h 195094"/>
              <a:gd name="connsiteX11" fmla="*/ 209197 w 537409"/>
              <a:gd name="connsiteY11" fmla="*/ 32269 h 195094"/>
              <a:gd name="connsiteX12" fmla="*/ 145216 w 537409"/>
              <a:gd name="connsiteY12" fmla="*/ 56262 h 195094"/>
              <a:gd name="connsiteX13" fmla="*/ 11921 w 537409"/>
              <a:gd name="connsiteY13" fmla="*/ 50930 h 195094"/>
              <a:gd name="connsiteX14" fmla="*/ 14587 w 537409"/>
              <a:gd name="connsiteY14" fmla="*/ 112245 h 195094"/>
              <a:gd name="connsiteX15" fmla="*/ 83900 w 537409"/>
              <a:gd name="connsiteY15" fmla="*/ 165563 h 195094"/>
              <a:gd name="connsiteX16" fmla="*/ 161211 w 537409"/>
              <a:gd name="connsiteY16" fmla="*/ 176227 h 195094"/>
              <a:gd name="connsiteX17" fmla="*/ 249185 w 537409"/>
              <a:gd name="connsiteY17" fmla="*/ 194888 h 195094"/>
              <a:gd name="connsiteX18" fmla="*/ 305169 w 537409"/>
              <a:gd name="connsiteY18" fmla="*/ 184224 h 195094"/>
              <a:gd name="connsiteX0" fmla="*/ 304787 w 537027"/>
              <a:gd name="connsiteY0" fmla="*/ 184224 h 195094"/>
              <a:gd name="connsiteX1" fmla="*/ 384764 w 537027"/>
              <a:gd name="connsiteY1" fmla="*/ 181558 h 195094"/>
              <a:gd name="connsiteX2" fmla="*/ 427418 w 537027"/>
              <a:gd name="connsiteY2" fmla="*/ 170895 h 195094"/>
              <a:gd name="connsiteX3" fmla="*/ 467406 w 537027"/>
              <a:gd name="connsiteY3" fmla="*/ 162897 h 195094"/>
              <a:gd name="connsiteX4" fmla="*/ 494065 w 537027"/>
              <a:gd name="connsiteY4" fmla="*/ 162897 h 195094"/>
              <a:gd name="connsiteX5" fmla="*/ 536719 w 537027"/>
              <a:gd name="connsiteY5" fmla="*/ 125575 h 195094"/>
              <a:gd name="connsiteX6" fmla="*/ 510061 w 537027"/>
              <a:gd name="connsiteY6" fmla="*/ 56262 h 195094"/>
              <a:gd name="connsiteX7" fmla="*/ 451411 w 537027"/>
              <a:gd name="connsiteY7" fmla="*/ 45598 h 195094"/>
              <a:gd name="connsiteX8" fmla="*/ 392761 w 537027"/>
              <a:gd name="connsiteY8" fmla="*/ 8276 h 195094"/>
              <a:gd name="connsiteX9" fmla="*/ 326114 w 537027"/>
              <a:gd name="connsiteY9" fmla="*/ 16273 h 195094"/>
              <a:gd name="connsiteX10" fmla="*/ 270131 w 537027"/>
              <a:gd name="connsiteY10" fmla="*/ 278 h 195094"/>
              <a:gd name="connsiteX11" fmla="*/ 208815 w 537027"/>
              <a:gd name="connsiteY11" fmla="*/ 32269 h 195094"/>
              <a:gd name="connsiteX12" fmla="*/ 139502 w 537027"/>
              <a:gd name="connsiteY12" fmla="*/ 37600 h 195094"/>
              <a:gd name="connsiteX13" fmla="*/ 11539 w 537027"/>
              <a:gd name="connsiteY13" fmla="*/ 50930 h 195094"/>
              <a:gd name="connsiteX14" fmla="*/ 14205 w 537027"/>
              <a:gd name="connsiteY14" fmla="*/ 112245 h 195094"/>
              <a:gd name="connsiteX15" fmla="*/ 83518 w 537027"/>
              <a:gd name="connsiteY15" fmla="*/ 165563 h 195094"/>
              <a:gd name="connsiteX16" fmla="*/ 160829 w 537027"/>
              <a:gd name="connsiteY16" fmla="*/ 176227 h 195094"/>
              <a:gd name="connsiteX17" fmla="*/ 248803 w 537027"/>
              <a:gd name="connsiteY17" fmla="*/ 194888 h 195094"/>
              <a:gd name="connsiteX18" fmla="*/ 304787 w 537027"/>
              <a:gd name="connsiteY18" fmla="*/ 184224 h 195094"/>
              <a:gd name="connsiteX0" fmla="*/ 304787 w 537027"/>
              <a:gd name="connsiteY0" fmla="*/ 184224 h 195956"/>
              <a:gd name="connsiteX1" fmla="*/ 384764 w 537027"/>
              <a:gd name="connsiteY1" fmla="*/ 181558 h 195956"/>
              <a:gd name="connsiteX2" fmla="*/ 427418 w 537027"/>
              <a:gd name="connsiteY2" fmla="*/ 170895 h 195956"/>
              <a:gd name="connsiteX3" fmla="*/ 467406 w 537027"/>
              <a:gd name="connsiteY3" fmla="*/ 162897 h 195956"/>
              <a:gd name="connsiteX4" fmla="*/ 494065 w 537027"/>
              <a:gd name="connsiteY4" fmla="*/ 162897 h 195956"/>
              <a:gd name="connsiteX5" fmla="*/ 536719 w 537027"/>
              <a:gd name="connsiteY5" fmla="*/ 125575 h 195956"/>
              <a:gd name="connsiteX6" fmla="*/ 510061 w 537027"/>
              <a:gd name="connsiteY6" fmla="*/ 56262 h 195956"/>
              <a:gd name="connsiteX7" fmla="*/ 451411 w 537027"/>
              <a:gd name="connsiteY7" fmla="*/ 45598 h 195956"/>
              <a:gd name="connsiteX8" fmla="*/ 392761 w 537027"/>
              <a:gd name="connsiteY8" fmla="*/ 8276 h 195956"/>
              <a:gd name="connsiteX9" fmla="*/ 326114 w 537027"/>
              <a:gd name="connsiteY9" fmla="*/ 16273 h 195956"/>
              <a:gd name="connsiteX10" fmla="*/ 270131 w 537027"/>
              <a:gd name="connsiteY10" fmla="*/ 278 h 195956"/>
              <a:gd name="connsiteX11" fmla="*/ 208815 w 537027"/>
              <a:gd name="connsiteY11" fmla="*/ 32269 h 195956"/>
              <a:gd name="connsiteX12" fmla="*/ 139502 w 537027"/>
              <a:gd name="connsiteY12" fmla="*/ 37600 h 195956"/>
              <a:gd name="connsiteX13" fmla="*/ 11539 w 537027"/>
              <a:gd name="connsiteY13" fmla="*/ 50930 h 195956"/>
              <a:gd name="connsiteX14" fmla="*/ 14205 w 537027"/>
              <a:gd name="connsiteY14" fmla="*/ 112245 h 195956"/>
              <a:gd name="connsiteX15" fmla="*/ 83518 w 537027"/>
              <a:gd name="connsiteY15" fmla="*/ 165563 h 195956"/>
              <a:gd name="connsiteX16" fmla="*/ 176824 w 537027"/>
              <a:gd name="connsiteY16" fmla="*/ 154900 h 195956"/>
              <a:gd name="connsiteX17" fmla="*/ 248803 w 537027"/>
              <a:gd name="connsiteY17" fmla="*/ 194888 h 195956"/>
              <a:gd name="connsiteX18" fmla="*/ 304787 w 537027"/>
              <a:gd name="connsiteY18" fmla="*/ 184224 h 195956"/>
              <a:gd name="connsiteX0" fmla="*/ 304787 w 537027"/>
              <a:gd name="connsiteY0" fmla="*/ 184224 h 219368"/>
              <a:gd name="connsiteX1" fmla="*/ 384764 w 537027"/>
              <a:gd name="connsiteY1" fmla="*/ 181558 h 219368"/>
              <a:gd name="connsiteX2" fmla="*/ 427418 w 537027"/>
              <a:gd name="connsiteY2" fmla="*/ 170895 h 219368"/>
              <a:gd name="connsiteX3" fmla="*/ 467406 w 537027"/>
              <a:gd name="connsiteY3" fmla="*/ 162897 h 219368"/>
              <a:gd name="connsiteX4" fmla="*/ 494065 w 537027"/>
              <a:gd name="connsiteY4" fmla="*/ 162897 h 219368"/>
              <a:gd name="connsiteX5" fmla="*/ 536719 w 537027"/>
              <a:gd name="connsiteY5" fmla="*/ 125575 h 219368"/>
              <a:gd name="connsiteX6" fmla="*/ 510061 w 537027"/>
              <a:gd name="connsiteY6" fmla="*/ 56262 h 219368"/>
              <a:gd name="connsiteX7" fmla="*/ 451411 w 537027"/>
              <a:gd name="connsiteY7" fmla="*/ 45598 h 219368"/>
              <a:gd name="connsiteX8" fmla="*/ 392761 w 537027"/>
              <a:gd name="connsiteY8" fmla="*/ 8276 h 219368"/>
              <a:gd name="connsiteX9" fmla="*/ 326114 w 537027"/>
              <a:gd name="connsiteY9" fmla="*/ 16273 h 219368"/>
              <a:gd name="connsiteX10" fmla="*/ 270131 w 537027"/>
              <a:gd name="connsiteY10" fmla="*/ 278 h 219368"/>
              <a:gd name="connsiteX11" fmla="*/ 208815 w 537027"/>
              <a:gd name="connsiteY11" fmla="*/ 32269 h 219368"/>
              <a:gd name="connsiteX12" fmla="*/ 139502 w 537027"/>
              <a:gd name="connsiteY12" fmla="*/ 37600 h 219368"/>
              <a:gd name="connsiteX13" fmla="*/ 11539 w 537027"/>
              <a:gd name="connsiteY13" fmla="*/ 50930 h 219368"/>
              <a:gd name="connsiteX14" fmla="*/ 14205 w 537027"/>
              <a:gd name="connsiteY14" fmla="*/ 112245 h 219368"/>
              <a:gd name="connsiteX15" fmla="*/ 83518 w 537027"/>
              <a:gd name="connsiteY15" fmla="*/ 165563 h 219368"/>
              <a:gd name="connsiteX16" fmla="*/ 176824 w 537027"/>
              <a:gd name="connsiteY16" fmla="*/ 154900 h 219368"/>
              <a:gd name="connsiteX17" fmla="*/ 259467 w 537027"/>
              <a:gd name="connsiteY17" fmla="*/ 218881 h 219368"/>
              <a:gd name="connsiteX18" fmla="*/ 304787 w 537027"/>
              <a:gd name="connsiteY18" fmla="*/ 184224 h 219368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7406 w 537027"/>
              <a:gd name="connsiteY3" fmla="*/ 162897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0895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7889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62075 w 537027"/>
              <a:gd name="connsiteY3" fmla="*/ 17889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27418 w 537027"/>
              <a:gd name="connsiteY2" fmla="*/ 146902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  <a:gd name="connsiteX0" fmla="*/ 318117 w 537027"/>
              <a:gd name="connsiteY0" fmla="*/ 202885 h 220912"/>
              <a:gd name="connsiteX1" fmla="*/ 384764 w 537027"/>
              <a:gd name="connsiteY1" fmla="*/ 181558 h 220912"/>
              <a:gd name="connsiteX2" fmla="*/ 411423 w 537027"/>
              <a:gd name="connsiteY2" fmla="*/ 138904 h 220912"/>
              <a:gd name="connsiteX3" fmla="*/ 448745 w 537027"/>
              <a:gd name="connsiteY3" fmla="*/ 133572 h 220912"/>
              <a:gd name="connsiteX4" fmla="*/ 494065 w 537027"/>
              <a:gd name="connsiteY4" fmla="*/ 162897 h 220912"/>
              <a:gd name="connsiteX5" fmla="*/ 536719 w 537027"/>
              <a:gd name="connsiteY5" fmla="*/ 125575 h 220912"/>
              <a:gd name="connsiteX6" fmla="*/ 510061 w 537027"/>
              <a:gd name="connsiteY6" fmla="*/ 56262 h 220912"/>
              <a:gd name="connsiteX7" fmla="*/ 451411 w 537027"/>
              <a:gd name="connsiteY7" fmla="*/ 45598 h 220912"/>
              <a:gd name="connsiteX8" fmla="*/ 392761 w 537027"/>
              <a:gd name="connsiteY8" fmla="*/ 8276 h 220912"/>
              <a:gd name="connsiteX9" fmla="*/ 326114 w 537027"/>
              <a:gd name="connsiteY9" fmla="*/ 16273 h 220912"/>
              <a:gd name="connsiteX10" fmla="*/ 270131 w 537027"/>
              <a:gd name="connsiteY10" fmla="*/ 278 h 220912"/>
              <a:gd name="connsiteX11" fmla="*/ 208815 w 537027"/>
              <a:gd name="connsiteY11" fmla="*/ 32269 h 220912"/>
              <a:gd name="connsiteX12" fmla="*/ 139502 w 537027"/>
              <a:gd name="connsiteY12" fmla="*/ 37600 h 220912"/>
              <a:gd name="connsiteX13" fmla="*/ 11539 w 537027"/>
              <a:gd name="connsiteY13" fmla="*/ 50930 h 220912"/>
              <a:gd name="connsiteX14" fmla="*/ 14205 w 537027"/>
              <a:gd name="connsiteY14" fmla="*/ 112245 h 220912"/>
              <a:gd name="connsiteX15" fmla="*/ 83518 w 537027"/>
              <a:gd name="connsiteY15" fmla="*/ 165563 h 220912"/>
              <a:gd name="connsiteX16" fmla="*/ 176824 w 537027"/>
              <a:gd name="connsiteY16" fmla="*/ 154900 h 220912"/>
              <a:gd name="connsiteX17" fmla="*/ 259467 w 537027"/>
              <a:gd name="connsiteY17" fmla="*/ 218881 h 220912"/>
              <a:gd name="connsiteX18" fmla="*/ 318117 w 537027"/>
              <a:gd name="connsiteY18" fmla="*/ 202885 h 22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7027" h="220912">
                <a:moveTo>
                  <a:pt x="318117" y="202885"/>
                </a:moveTo>
                <a:cubicBezTo>
                  <a:pt x="339000" y="196665"/>
                  <a:pt x="369213" y="192221"/>
                  <a:pt x="384764" y="181558"/>
                </a:cubicBezTo>
                <a:cubicBezTo>
                  <a:pt x="400315" y="170895"/>
                  <a:pt x="400760" y="146902"/>
                  <a:pt x="411423" y="138904"/>
                </a:cubicBezTo>
                <a:cubicBezTo>
                  <a:pt x="422087" y="130906"/>
                  <a:pt x="434971" y="129573"/>
                  <a:pt x="448745" y="133572"/>
                </a:cubicBezTo>
                <a:cubicBezTo>
                  <a:pt x="462519" y="137571"/>
                  <a:pt x="479403" y="164230"/>
                  <a:pt x="494065" y="162897"/>
                </a:cubicBezTo>
                <a:cubicBezTo>
                  <a:pt x="508727" y="161564"/>
                  <a:pt x="534053" y="143347"/>
                  <a:pt x="536719" y="125575"/>
                </a:cubicBezTo>
                <a:cubicBezTo>
                  <a:pt x="539385" y="107803"/>
                  <a:pt x="524279" y="69591"/>
                  <a:pt x="510061" y="56262"/>
                </a:cubicBezTo>
                <a:cubicBezTo>
                  <a:pt x="495843" y="42933"/>
                  <a:pt x="470961" y="53596"/>
                  <a:pt x="451411" y="45598"/>
                </a:cubicBezTo>
                <a:cubicBezTo>
                  <a:pt x="431861" y="37600"/>
                  <a:pt x="413644" y="13163"/>
                  <a:pt x="392761" y="8276"/>
                </a:cubicBezTo>
                <a:cubicBezTo>
                  <a:pt x="371878" y="3389"/>
                  <a:pt x="346552" y="17606"/>
                  <a:pt x="326114" y="16273"/>
                </a:cubicBezTo>
                <a:cubicBezTo>
                  <a:pt x="305676" y="14940"/>
                  <a:pt x="289681" y="-2388"/>
                  <a:pt x="270131" y="278"/>
                </a:cubicBezTo>
                <a:cubicBezTo>
                  <a:pt x="250581" y="2944"/>
                  <a:pt x="230586" y="26049"/>
                  <a:pt x="208815" y="32269"/>
                </a:cubicBezTo>
                <a:cubicBezTo>
                  <a:pt x="187044" y="38489"/>
                  <a:pt x="172381" y="34490"/>
                  <a:pt x="139502" y="37600"/>
                </a:cubicBezTo>
                <a:cubicBezTo>
                  <a:pt x="106623" y="40710"/>
                  <a:pt x="32422" y="38489"/>
                  <a:pt x="11539" y="50930"/>
                </a:cubicBezTo>
                <a:cubicBezTo>
                  <a:pt x="-9344" y="63371"/>
                  <a:pt x="2208" y="93140"/>
                  <a:pt x="14205" y="112245"/>
                </a:cubicBezTo>
                <a:cubicBezTo>
                  <a:pt x="26202" y="131351"/>
                  <a:pt x="56415" y="158454"/>
                  <a:pt x="83518" y="165563"/>
                </a:cubicBezTo>
                <a:cubicBezTo>
                  <a:pt x="110621" y="172672"/>
                  <a:pt x="149277" y="150013"/>
                  <a:pt x="176824" y="154900"/>
                </a:cubicBezTo>
                <a:cubicBezTo>
                  <a:pt x="204371" y="159787"/>
                  <a:pt x="235918" y="210884"/>
                  <a:pt x="259467" y="218881"/>
                </a:cubicBezTo>
                <a:cubicBezTo>
                  <a:pt x="283016" y="226879"/>
                  <a:pt x="297234" y="209105"/>
                  <a:pt x="318117" y="202885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3332975" y="2535261"/>
            <a:ext cx="173694" cy="791769"/>
          </a:xfrm>
          <a:custGeom>
            <a:avLst/>
            <a:gdLst>
              <a:gd name="connsiteX0" fmla="*/ 172669 w 173694"/>
              <a:gd name="connsiteY0" fmla="*/ 791769 h 791769"/>
              <a:gd name="connsiteX1" fmla="*/ 172669 w 173694"/>
              <a:gd name="connsiteY1" fmla="*/ 703794 h 791769"/>
              <a:gd name="connsiteX2" fmla="*/ 162006 w 173694"/>
              <a:gd name="connsiteY2" fmla="*/ 639813 h 791769"/>
              <a:gd name="connsiteX3" fmla="*/ 151342 w 173694"/>
              <a:gd name="connsiteY3" fmla="*/ 567834 h 791769"/>
              <a:gd name="connsiteX4" fmla="*/ 132681 w 173694"/>
              <a:gd name="connsiteY4" fmla="*/ 519848 h 791769"/>
              <a:gd name="connsiteX5" fmla="*/ 119352 w 173694"/>
              <a:gd name="connsiteY5" fmla="*/ 455867 h 791769"/>
              <a:gd name="connsiteX6" fmla="*/ 111354 w 173694"/>
              <a:gd name="connsiteY6" fmla="*/ 399883 h 791769"/>
              <a:gd name="connsiteX7" fmla="*/ 114020 w 173694"/>
              <a:gd name="connsiteY7" fmla="*/ 335902 h 791769"/>
              <a:gd name="connsiteX8" fmla="*/ 92693 w 173694"/>
              <a:gd name="connsiteY8" fmla="*/ 261257 h 791769"/>
              <a:gd name="connsiteX9" fmla="*/ 63368 w 173694"/>
              <a:gd name="connsiteY9" fmla="*/ 207939 h 791769"/>
              <a:gd name="connsiteX10" fmla="*/ 58036 w 173694"/>
              <a:gd name="connsiteY10" fmla="*/ 149289 h 791769"/>
              <a:gd name="connsiteX11" fmla="*/ 34043 w 173694"/>
              <a:gd name="connsiteY11" fmla="*/ 90640 h 791769"/>
              <a:gd name="connsiteX12" fmla="*/ 23380 w 173694"/>
              <a:gd name="connsiteY12" fmla="*/ 45320 h 791769"/>
              <a:gd name="connsiteX13" fmla="*/ 2052 w 173694"/>
              <a:gd name="connsiteY13" fmla="*/ 13329 h 791769"/>
              <a:gd name="connsiteX14" fmla="*/ 2052 w 173694"/>
              <a:gd name="connsiteY14" fmla="*/ 0 h 79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3694" h="791769">
                <a:moveTo>
                  <a:pt x="172669" y="791769"/>
                </a:moveTo>
                <a:cubicBezTo>
                  <a:pt x="173557" y="760444"/>
                  <a:pt x="174446" y="729120"/>
                  <a:pt x="172669" y="703794"/>
                </a:cubicBezTo>
                <a:cubicBezTo>
                  <a:pt x="170892" y="678468"/>
                  <a:pt x="165560" y="662473"/>
                  <a:pt x="162006" y="639813"/>
                </a:cubicBezTo>
                <a:cubicBezTo>
                  <a:pt x="158451" y="617153"/>
                  <a:pt x="156229" y="587828"/>
                  <a:pt x="151342" y="567834"/>
                </a:cubicBezTo>
                <a:cubicBezTo>
                  <a:pt x="146454" y="547840"/>
                  <a:pt x="138013" y="538509"/>
                  <a:pt x="132681" y="519848"/>
                </a:cubicBezTo>
                <a:cubicBezTo>
                  <a:pt x="127349" y="501187"/>
                  <a:pt x="122906" y="475861"/>
                  <a:pt x="119352" y="455867"/>
                </a:cubicBezTo>
                <a:cubicBezTo>
                  <a:pt x="115798" y="435873"/>
                  <a:pt x="112243" y="419877"/>
                  <a:pt x="111354" y="399883"/>
                </a:cubicBezTo>
                <a:cubicBezTo>
                  <a:pt x="110465" y="379889"/>
                  <a:pt x="117130" y="359006"/>
                  <a:pt x="114020" y="335902"/>
                </a:cubicBezTo>
                <a:cubicBezTo>
                  <a:pt x="110910" y="312798"/>
                  <a:pt x="101135" y="282584"/>
                  <a:pt x="92693" y="261257"/>
                </a:cubicBezTo>
                <a:cubicBezTo>
                  <a:pt x="84251" y="239930"/>
                  <a:pt x="69144" y="226600"/>
                  <a:pt x="63368" y="207939"/>
                </a:cubicBezTo>
                <a:cubicBezTo>
                  <a:pt x="57592" y="189278"/>
                  <a:pt x="62923" y="168839"/>
                  <a:pt x="58036" y="149289"/>
                </a:cubicBezTo>
                <a:cubicBezTo>
                  <a:pt x="53149" y="129739"/>
                  <a:pt x="39819" y="107968"/>
                  <a:pt x="34043" y="90640"/>
                </a:cubicBezTo>
                <a:cubicBezTo>
                  <a:pt x="28267" y="73312"/>
                  <a:pt x="28712" y="58205"/>
                  <a:pt x="23380" y="45320"/>
                </a:cubicBezTo>
                <a:cubicBezTo>
                  <a:pt x="18048" y="32435"/>
                  <a:pt x="5607" y="20882"/>
                  <a:pt x="2052" y="13329"/>
                </a:cubicBezTo>
                <a:cubicBezTo>
                  <a:pt x="-1503" y="5776"/>
                  <a:pt x="274" y="2888"/>
                  <a:pt x="2052" y="0"/>
                </a:cubicBez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>
            <a:spLocks noChangeAspect="1"/>
          </p:cNvSpPr>
          <p:nvPr/>
        </p:nvSpPr>
        <p:spPr>
          <a:xfrm>
            <a:off x="3429625" y="3261155"/>
            <a:ext cx="149437" cy="159408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907480" y="4429805"/>
            <a:ext cx="282314" cy="244470"/>
          </a:xfrm>
          <a:custGeom>
            <a:avLst/>
            <a:gdLst>
              <a:gd name="connsiteX0" fmla="*/ 52514 w 282314"/>
              <a:gd name="connsiteY0" fmla="*/ 11046 h 244470"/>
              <a:gd name="connsiteX1" fmla="*/ 1511 w 282314"/>
              <a:gd name="connsiteY1" fmla="*/ 142195 h 244470"/>
              <a:gd name="connsiteX2" fmla="*/ 110802 w 282314"/>
              <a:gd name="connsiteY2" fmla="*/ 196840 h 244470"/>
              <a:gd name="connsiteX3" fmla="*/ 209164 w 282314"/>
              <a:gd name="connsiteY3" fmla="*/ 244200 h 244470"/>
              <a:gd name="connsiteX4" fmla="*/ 245594 w 282314"/>
              <a:gd name="connsiteY4" fmla="*/ 174982 h 244470"/>
              <a:gd name="connsiteX5" fmla="*/ 263809 w 282314"/>
              <a:gd name="connsiteY5" fmla="*/ 116694 h 244470"/>
              <a:gd name="connsiteX6" fmla="*/ 278381 w 282314"/>
              <a:gd name="connsiteY6" fmla="*/ 80264 h 244470"/>
              <a:gd name="connsiteX7" fmla="*/ 187306 w 282314"/>
              <a:gd name="connsiteY7" fmla="*/ 36547 h 244470"/>
              <a:gd name="connsiteX8" fmla="*/ 129017 w 282314"/>
              <a:gd name="connsiteY8" fmla="*/ 11046 h 244470"/>
              <a:gd name="connsiteX9" fmla="*/ 52514 w 282314"/>
              <a:gd name="connsiteY9" fmla="*/ 11046 h 244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314" h="244470">
                <a:moveTo>
                  <a:pt x="52514" y="11046"/>
                </a:moveTo>
                <a:cubicBezTo>
                  <a:pt x="31263" y="32904"/>
                  <a:pt x="-8204" y="111229"/>
                  <a:pt x="1511" y="142195"/>
                </a:cubicBezTo>
                <a:cubicBezTo>
                  <a:pt x="11226" y="173161"/>
                  <a:pt x="110802" y="196840"/>
                  <a:pt x="110802" y="196840"/>
                </a:cubicBezTo>
                <a:cubicBezTo>
                  <a:pt x="145411" y="213841"/>
                  <a:pt x="186699" y="247843"/>
                  <a:pt x="209164" y="244200"/>
                </a:cubicBezTo>
                <a:cubicBezTo>
                  <a:pt x="231629" y="240557"/>
                  <a:pt x="236487" y="196233"/>
                  <a:pt x="245594" y="174982"/>
                </a:cubicBezTo>
                <a:cubicBezTo>
                  <a:pt x="254701" y="153731"/>
                  <a:pt x="258345" y="132480"/>
                  <a:pt x="263809" y="116694"/>
                </a:cubicBezTo>
                <a:cubicBezTo>
                  <a:pt x="269274" y="100908"/>
                  <a:pt x="291132" y="93622"/>
                  <a:pt x="278381" y="80264"/>
                </a:cubicBezTo>
                <a:cubicBezTo>
                  <a:pt x="265631" y="66906"/>
                  <a:pt x="212200" y="48083"/>
                  <a:pt x="187306" y="36547"/>
                </a:cubicBezTo>
                <a:cubicBezTo>
                  <a:pt x="162412" y="25011"/>
                  <a:pt x="145411" y="16511"/>
                  <a:pt x="129017" y="11046"/>
                </a:cubicBezTo>
                <a:cubicBezTo>
                  <a:pt x="112623" y="5581"/>
                  <a:pt x="73765" y="-10812"/>
                  <a:pt x="52514" y="11046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80800" y="467427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몽촌토성</a:t>
            </a:r>
            <a:endParaRPr lang="ko-KR" altLang="en-US" sz="800" b="1" dirty="0"/>
          </a:p>
        </p:txBody>
      </p:sp>
      <p:sp>
        <p:nvSpPr>
          <p:cNvPr id="21" name="자유형 20"/>
          <p:cNvSpPr/>
          <p:nvPr/>
        </p:nvSpPr>
        <p:spPr>
          <a:xfrm>
            <a:off x="5858521" y="4144154"/>
            <a:ext cx="181664" cy="255808"/>
          </a:xfrm>
          <a:custGeom>
            <a:avLst/>
            <a:gdLst>
              <a:gd name="connsiteX0" fmla="*/ 108759 w 181664"/>
              <a:gd name="connsiteY0" fmla="*/ 1612 h 255808"/>
              <a:gd name="connsiteX1" fmla="*/ 43184 w 181664"/>
              <a:gd name="connsiteY1" fmla="*/ 85401 h 255808"/>
              <a:gd name="connsiteX2" fmla="*/ 14040 w 181664"/>
              <a:gd name="connsiteY2" fmla="*/ 150976 h 255808"/>
              <a:gd name="connsiteX3" fmla="*/ 6754 w 181664"/>
              <a:gd name="connsiteY3" fmla="*/ 201978 h 255808"/>
              <a:gd name="connsiteX4" fmla="*/ 6754 w 181664"/>
              <a:gd name="connsiteY4" fmla="*/ 223836 h 255808"/>
              <a:gd name="connsiteX5" fmla="*/ 94187 w 181664"/>
              <a:gd name="connsiteY5" fmla="*/ 249338 h 255808"/>
              <a:gd name="connsiteX6" fmla="*/ 105116 w 181664"/>
              <a:gd name="connsiteY6" fmla="*/ 249338 h 255808"/>
              <a:gd name="connsiteX7" fmla="*/ 134260 w 181664"/>
              <a:gd name="connsiteY7" fmla="*/ 176477 h 255808"/>
              <a:gd name="connsiteX8" fmla="*/ 163404 w 181664"/>
              <a:gd name="connsiteY8" fmla="*/ 92687 h 255808"/>
              <a:gd name="connsiteX9" fmla="*/ 174333 w 181664"/>
              <a:gd name="connsiteY9" fmla="*/ 52614 h 255808"/>
              <a:gd name="connsiteX10" fmla="*/ 177976 w 181664"/>
              <a:gd name="connsiteY10" fmla="*/ 30756 h 255808"/>
              <a:gd name="connsiteX11" fmla="*/ 108759 w 181664"/>
              <a:gd name="connsiteY11" fmla="*/ 1612 h 2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1664" h="255808">
                <a:moveTo>
                  <a:pt x="108759" y="1612"/>
                </a:moveTo>
                <a:cubicBezTo>
                  <a:pt x="86294" y="10719"/>
                  <a:pt x="58970" y="60507"/>
                  <a:pt x="43184" y="85401"/>
                </a:cubicBezTo>
                <a:cubicBezTo>
                  <a:pt x="27398" y="110295"/>
                  <a:pt x="20112" y="131547"/>
                  <a:pt x="14040" y="150976"/>
                </a:cubicBezTo>
                <a:cubicBezTo>
                  <a:pt x="7968" y="170405"/>
                  <a:pt x="7968" y="189835"/>
                  <a:pt x="6754" y="201978"/>
                </a:cubicBezTo>
                <a:cubicBezTo>
                  <a:pt x="5540" y="214121"/>
                  <a:pt x="-7818" y="215943"/>
                  <a:pt x="6754" y="223836"/>
                </a:cubicBezTo>
                <a:cubicBezTo>
                  <a:pt x="21326" y="231729"/>
                  <a:pt x="94187" y="249338"/>
                  <a:pt x="94187" y="249338"/>
                </a:cubicBezTo>
                <a:cubicBezTo>
                  <a:pt x="110581" y="253588"/>
                  <a:pt x="98437" y="261482"/>
                  <a:pt x="105116" y="249338"/>
                </a:cubicBezTo>
                <a:cubicBezTo>
                  <a:pt x="111795" y="237195"/>
                  <a:pt x="124545" y="202586"/>
                  <a:pt x="134260" y="176477"/>
                </a:cubicBezTo>
                <a:cubicBezTo>
                  <a:pt x="143975" y="150369"/>
                  <a:pt x="156725" y="113331"/>
                  <a:pt x="163404" y="92687"/>
                </a:cubicBezTo>
                <a:cubicBezTo>
                  <a:pt x="170083" y="72043"/>
                  <a:pt x="171904" y="62936"/>
                  <a:pt x="174333" y="52614"/>
                </a:cubicBezTo>
                <a:cubicBezTo>
                  <a:pt x="176762" y="42292"/>
                  <a:pt x="187083" y="36828"/>
                  <a:pt x="177976" y="30756"/>
                </a:cubicBezTo>
                <a:cubicBezTo>
                  <a:pt x="168869" y="24684"/>
                  <a:pt x="131224" y="-7495"/>
                  <a:pt x="108759" y="1612"/>
                </a:cubicBezTo>
                <a:close/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967858" y="412524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풍납토성</a:t>
            </a:r>
            <a:endParaRPr lang="ko-KR" altLang="en-US" sz="800" b="1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08625" y="3715252"/>
            <a:ext cx="117750" cy="102641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67500" y="365536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아차산성</a:t>
            </a:r>
            <a:endParaRPr lang="ko-KR" altLang="en-US" sz="8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2874905" y="268159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 smtClean="0"/>
              <a:t>탕춘대성</a:t>
            </a:r>
            <a:endParaRPr lang="ko-KR" altLang="en-US" sz="8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18814" y="347757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/>
              <a:t>한양도성</a:t>
            </a:r>
            <a:endParaRPr lang="ko-KR" altLang="en-US" sz="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451507" y="282342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smtClean="0"/>
              <a:t>행주산성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07253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62325" y="1299176"/>
            <a:ext cx="1038225" cy="303773"/>
          </a:xfrm>
          <a:custGeom>
            <a:avLst/>
            <a:gdLst>
              <a:gd name="connsiteX0" fmla="*/ 0 w 1038225"/>
              <a:gd name="connsiteY0" fmla="*/ 62899 h 303773"/>
              <a:gd name="connsiteX1" fmla="*/ 33338 w 1038225"/>
              <a:gd name="connsiteY1" fmla="*/ 987 h 303773"/>
              <a:gd name="connsiteX2" fmla="*/ 61913 w 1038225"/>
              <a:gd name="connsiteY2" fmla="*/ 24799 h 303773"/>
              <a:gd name="connsiteX3" fmla="*/ 90488 w 1038225"/>
              <a:gd name="connsiteY3" fmla="*/ 24799 h 303773"/>
              <a:gd name="connsiteX4" fmla="*/ 123825 w 1038225"/>
              <a:gd name="connsiteY4" fmla="*/ 24799 h 303773"/>
              <a:gd name="connsiteX5" fmla="*/ 157163 w 1038225"/>
              <a:gd name="connsiteY5" fmla="*/ 29562 h 303773"/>
              <a:gd name="connsiteX6" fmla="*/ 238125 w 1038225"/>
              <a:gd name="connsiteY6" fmla="*/ 58137 h 303773"/>
              <a:gd name="connsiteX7" fmla="*/ 323850 w 1038225"/>
              <a:gd name="connsiteY7" fmla="*/ 91474 h 303773"/>
              <a:gd name="connsiteX8" fmla="*/ 400050 w 1038225"/>
              <a:gd name="connsiteY8" fmla="*/ 100999 h 303773"/>
              <a:gd name="connsiteX9" fmla="*/ 466725 w 1038225"/>
              <a:gd name="connsiteY9" fmla="*/ 124812 h 303773"/>
              <a:gd name="connsiteX10" fmla="*/ 504825 w 1038225"/>
              <a:gd name="connsiteY10" fmla="*/ 139099 h 303773"/>
              <a:gd name="connsiteX11" fmla="*/ 533400 w 1038225"/>
              <a:gd name="connsiteY11" fmla="*/ 153387 h 303773"/>
              <a:gd name="connsiteX12" fmla="*/ 547688 w 1038225"/>
              <a:gd name="connsiteY12" fmla="*/ 172437 h 303773"/>
              <a:gd name="connsiteX13" fmla="*/ 576263 w 1038225"/>
              <a:gd name="connsiteY13" fmla="*/ 158149 h 303773"/>
              <a:gd name="connsiteX14" fmla="*/ 585788 w 1038225"/>
              <a:gd name="connsiteY14" fmla="*/ 153387 h 303773"/>
              <a:gd name="connsiteX15" fmla="*/ 614363 w 1038225"/>
              <a:gd name="connsiteY15" fmla="*/ 167674 h 303773"/>
              <a:gd name="connsiteX16" fmla="*/ 633413 w 1038225"/>
              <a:gd name="connsiteY16" fmla="*/ 172437 h 303773"/>
              <a:gd name="connsiteX17" fmla="*/ 676275 w 1038225"/>
              <a:gd name="connsiteY17" fmla="*/ 153387 h 303773"/>
              <a:gd name="connsiteX18" fmla="*/ 685800 w 1038225"/>
              <a:gd name="connsiteY18" fmla="*/ 143862 h 303773"/>
              <a:gd name="connsiteX19" fmla="*/ 723900 w 1038225"/>
              <a:gd name="connsiteY19" fmla="*/ 177199 h 303773"/>
              <a:gd name="connsiteX20" fmla="*/ 752475 w 1038225"/>
              <a:gd name="connsiteY20" fmla="*/ 201012 h 303773"/>
              <a:gd name="connsiteX21" fmla="*/ 809625 w 1038225"/>
              <a:gd name="connsiteY21" fmla="*/ 215299 h 303773"/>
              <a:gd name="connsiteX22" fmla="*/ 842963 w 1038225"/>
              <a:gd name="connsiteY22" fmla="*/ 229587 h 303773"/>
              <a:gd name="connsiteX23" fmla="*/ 871538 w 1038225"/>
              <a:gd name="connsiteY23" fmla="*/ 210537 h 303773"/>
              <a:gd name="connsiteX24" fmla="*/ 890588 w 1038225"/>
              <a:gd name="connsiteY24" fmla="*/ 201012 h 303773"/>
              <a:gd name="connsiteX25" fmla="*/ 904875 w 1038225"/>
              <a:gd name="connsiteY25" fmla="*/ 224824 h 303773"/>
              <a:gd name="connsiteX26" fmla="*/ 938213 w 1038225"/>
              <a:gd name="connsiteY26" fmla="*/ 234349 h 303773"/>
              <a:gd name="connsiteX27" fmla="*/ 971550 w 1038225"/>
              <a:gd name="connsiteY27" fmla="*/ 243874 h 303773"/>
              <a:gd name="connsiteX28" fmla="*/ 1004888 w 1038225"/>
              <a:gd name="connsiteY28" fmla="*/ 243874 h 303773"/>
              <a:gd name="connsiteX29" fmla="*/ 1028700 w 1038225"/>
              <a:gd name="connsiteY29" fmla="*/ 243874 h 303773"/>
              <a:gd name="connsiteX30" fmla="*/ 1004888 w 1038225"/>
              <a:gd name="connsiteY30" fmla="*/ 272449 h 303773"/>
              <a:gd name="connsiteX31" fmla="*/ 1014413 w 1038225"/>
              <a:gd name="connsiteY31" fmla="*/ 301024 h 303773"/>
              <a:gd name="connsiteX32" fmla="*/ 1038225 w 1038225"/>
              <a:gd name="connsiteY32" fmla="*/ 301024 h 3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8225" h="303773">
                <a:moveTo>
                  <a:pt x="0" y="62899"/>
                </a:moveTo>
                <a:cubicBezTo>
                  <a:pt x="11509" y="35118"/>
                  <a:pt x="23019" y="7337"/>
                  <a:pt x="33338" y="987"/>
                </a:cubicBezTo>
                <a:cubicBezTo>
                  <a:pt x="43657" y="-5363"/>
                  <a:pt x="52388" y="20830"/>
                  <a:pt x="61913" y="24799"/>
                </a:cubicBezTo>
                <a:cubicBezTo>
                  <a:pt x="71438" y="28768"/>
                  <a:pt x="90488" y="24799"/>
                  <a:pt x="90488" y="24799"/>
                </a:cubicBezTo>
                <a:cubicBezTo>
                  <a:pt x="100807" y="24799"/>
                  <a:pt x="112713" y="24005"/>
                  <a:pt x="123825" y="24799"/>
                </a:cubicBezTo>
                <a:cubicBezTo>
                  <a:pt x="134937" y="25593"/>
                  <a:pt x="138113" y="24006"/>
                  <a:pt x="157163" y="29562"/>
                </a:cubicBezTo>
                <a:cubicBezTo>
                  <a:pt x="176213" y="35118"/>
                  <a:pt x="210344" y="47818"/>
                  <a:pt x="238125" y="58137"/>
                </a:cubicBezTo>
                <a:cubicBezTo>
                  <a:pt x="265906" y="68456"/>
                  <a:pt x="296863" y="84330"/>
                  <a:pt x="323850" y="91474"/>
                </a:cubicBezTo>
                <a:cubicBezTo>
                  <a:pt x="350838" y="98618"/>
                  <a:pt x="376238" y="95443"/>
                  <a:pt x="400050" y="100999"/>
                </a:cubicBezTo>
                <a:cubicBezTo>
                  <a:pt x="423862" y="106555"/>
                  <a:pt x="449263" y="118462"/>
                  <a:pt x="466725" y="124812"/>
                </a:cubicBezTo>
                <a:cubicBezTo>
                  <a:pt x="484187" y="131162"/>
                  <a:pt x="493713" y="134337"/>
                  <a:pt x="504825" y="139099"/>
                </a:cubicBezTo>
                <a:cubicBezTo>
                  <a:pt x="515937" y="143861"/>
                  <a:pt x="533400" y="153387"/>
                  <a:pt x="533400" y="153387"/>
                </a:cubicBezTo>
                <a:cubicBezTo>
                  <a:pt x="540544" y="158943"/>
                  <a:pt x="540544" y="171643"/>
                  <a:pt x="547688" y="172437"/>
                </a:cubicBezTo>
                <a:cubicBezTo>
                  <a:pt x="554832" y="173231"/>
                  <a:pt x="576263" y="158149"/>
                  <a:pt x="576263" y="158149"/>
                </a:cubicBezTo>
                <a:cubicBezTo>
                  <a:pt x="582613" y="154974"/>
                  <a:pt x="579438" y="151800"/>
                  <a:pt x="585788" y="153387"/>
                </a:cubicBezTo>
                <a:cubicBezTo>
                  <a:pt x="592138" y="154975"/>
                  <a:pt x="614363" y="167674"/>
                  <a:pt x="614363" y="167674"/>
                </a:cubicBezTo>
                <a:cubicBezTo>
                  <a:pt x="622301" y="170849"/>
                  <a:pt x="623094" y="174818"/>
                  <a:pt x="633413" y="172437"/>
                </a:cubicBezTo>
                <a:cubicBezTo>
                  <a:pt x="643732" y="170056"/>
                  <a:pt x="676275" y="153387"/>
                  <a:pt x="676275" y="153387"/>
                </a:cubicBezTo>
                <a:cubicBezTo>
                  <a:pt x="685006" y="148625"/>
                  <a:pt x="677863" y="139893"/>
                  <a:pt x="685800" y="143862"/>
                </a:cubicBezTo>
                <a:cubicBezTo>
                  <a:pt x="693737" y="147831"/>
                  <a:pt x="712788" y="167674"/>
                  <a:pt x="723900" y="177199"/>
                </a:cubicBezTo>
                <a:cubicBezTo>
                  <a:pt x="735013" y="186724"/>
                  <a:pt x="738187" y="194662"/>
                  <a:pt x="752475" y="201012"/>
                </a:cubicBezTo>
                <a:cubicBezTo>
                  <a:pt x="766763" y="207362"/>
                  <a:pt x="794544" y="210537"/>
                  <a:pt x="809625" y="215299"/>
                </a:cubicBezTo>
                <a:cubicBezTo>
                  <a:pt x="824706" y="220062"/>
                  <a:pt x="832644" y="230381"/>
                  <a:pt x="842963" y="229587"/>
                </a:cubicBezTo>
                <a:cubicBezTo>
                  <a:pt x="853282" y="228793"/>
                  <a:pt x="871538" y="210537"/>
                  <a:pt x="871538" y="210537"/>
                </a:cubicBezTo>
                <a:cubicBezTo>
                  <a:pt x="879476" y="205775"/>
                  <a:pt x="885032" y="198631"/>
                  <a:pt x="890588" y="201012"/>
                </a:cubicBezTo>
                <a:cubicBezTo>
                  <a:pt x="896144" y="203393"/>
                  <a:pt x="896937" y="219268"/>
                  <a:pt x="904875" y="224824"/>
                </a:cubicBezTo>
                <a:cubicBezTo>
                  <a:pt x="912813" y="230380"/>
                  <a:pt x="938213" y="234349"/>
                  <a:pt x="938213" y="234349"/>
                </a:cubicBezTo>
                <a:cubicBezTo>
                  <a:pt x="949326" y="237524"/>
                  <a:pt x="960438" y="242287"/>
                  <a:pt x="971550" y="243874"/>
                </a:cubicBezTo>
                <a:cubicBezTo>
                  <a:pt x="982662" y="245461"/>
                  <a:pt x="1004888" y="243874"/>
                  <a:pt x="1004888" y="243874"/>
                </a:cubicBezTo>
                <a:cubicBezTo>
                  <a:pt x="1014413" y="243874"/>
                  <a:pt x="1028700" y="239112"/>
                  <a:pt x="1028700" y="243874"/>
                </a:cubicBezTo>
                <a:cubicBezTo>
                  <a:pt x="1028700" y="248636"/>
                  <a:pt x="1007269" y="262924"/>
                  <a:pt x="1004888" y="272449"/>
                </a:cubicBezTo>
                <a:cubicBezTo>
                  <a:pt x="1002507" y="281974"/>
                  <a:pt x="1008857" y="296262"/>
                  <a:pt x="1014413" y="301024"/>
                </a:cubicBezTo>
                <a:cubicBezTo>
                  <a:pt x="1019969" y="305786"/>
                  <a:pt x="1029097" y="303405"/>
                  <a:pt x="1038225" y="301024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28988" y="1357313"/>
            <a:ext cx="1021556" cy="287700"/>
          </a:xfrm>
          <a:custGeom>
            <a:avLst/>
            <a:gdLst>
              <a:gd name="connsiteX0" fmla="*/ 0 w 1021556"/>
              <a:gd name="connsiteY0" fmla="*/ 0 h 287700"/>
              <a:gd name="connsiteX1" fmla="*/ 78581 w 1021556"/>
              <a:gd name="connsiteY1" fmla="*/ 16668 h 287700"/>
              <a:gd name="connsiteX2" fmla="*/ 216693 w 1021556"/>
              <a:gd name="connsiteY2" fmla="*/ 57150 h 287700"/>
              <a:gd name="connsiteX3" fmla="*/ 259556 w 1021556"/>
              <a:gd name="connsiteY3" fmla="*/ 64293 h 287700"/>
              <a:gd name="connsiteX4" fmla="*/ 288131 w 1021556"/>
              <a:gd name="connsiteY4" fmla="*/ 80962 h 287700"/>
              <a:gd name="connsiteX5" fmla="*/ 319087 w 1021556"/>
              <a:gd name="connsiteY5" fmla="*/ 140493 h 287700"/>
              <a:gd name="connsiteX6" fmla="*/ 352425 w 1021556"/>
              <a:gd name="connsiteY6" fmla="*/ 178593 h 287700"/>
              <a:gd name="connsiteX7" fmla="*/ 421481 w 1021556"/>
              <a:gd name="connsiteY7" fmla="*/ 216693 h 287700"/>
              <a:gd name="connsiteX8" fmla="*/ 538162 w 1021556"/>
              <a:gd name="connsiteY8" fmla="*/ 209550 h 287700"/>
              <a:gd name="connsiteX9" fmla="*/ 633412 w 1021556"/>
              <a:gd name="connsiteY9" fmla="*/ 207168 h 287700"/>
              <a:gd name="connsiteX10" fmla="*/ 714375 w 1021556"/>
              <a:gd name="connsiteY10" fmla="*/ 200025 h 287700"/>
              <a:gd name="connsiteX11" fmla="*/ 771525 w 1021556"/>
              <a:gd name="connsiteY11" fmla="*/ 200025 h 287700"/>
              <a:gd name="connsiteX12" fmla="*/ 823912 w 1021556"/>
              <a:gd name="connsiteY12" fmla="*/ 228600 h 287700"/>
              <a:gd name="connsiteX13" fmla="*/ 859631 w 1021556"/>
              <a:gd name="connsiteY13" fmla="*/ 269081 h 287700"/>
              <a:gd name="connsiteX14" fmla="*/ 873918 w 1021556"/>
              <a:gd name="connsiteY14" fmla="*/ 285750 h 287700"/>
              <a:gd name="connsiteX15" fmla="*/ 931068 w 1021556"/>
              <a:gd name="connsiteY15" fmla="*/ 283368 h 287700"/>
              <a:gd name="connsiteX16" fmla="*/ 976312 w 1021556"/>
              <a:gd name="connsiteY16" fmla="*/ 250031 h 287700"/>
              <a:gd name="connsiteX17" fmla="*/ 1009650 w 1021556"/>
              <a:gd name="connsiteY17" fmla="*/ 216693 h 287700"/>
              <a:gd name="connsiteX18" fmla="*/ 1021556 w 1021556"/>
              <a:gd name="connsiteY18" fmla="*/ 202406 h 2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21556" h="287700">
                <a:moveTo>
                  <a:pt x="0" y="0"/>
                </a:moveTo>
                <a:cubicBezTo>
                  <a:pt x="21233" y="3571"/>
                  <a:pt x="42466" y="7143"/>
                  <a:pt x="78581" y="16668"/>
                </a:cubicBezTo>
                <a:cubicBezTo>
                  <a:pt x="114696" y="26193"/>
                  <a:pt x="186530" y="49212"/>
                  <a:pt x="216693" y="57150"/>
                </a:cubicBezTo>
                <a:cubicBezTo>
                  <a:pt x="246856" y="65088"/>
                  <a:pt x="247650" y="60324"/>
                  <a:pt x="259556" y="64293"/>
                </a:cubicBezTo>
                <a:cubicBezTo>
                  <a:pt x="271462" y="68262"/>
                  <a:pt x="278209" y="68262"/>
                  <a:pt x="288131" y="80962"/>
                </a:cubicBezTo>
                <a:cubicBezTo>
                  <a:pt x="298053" y="93662"/>
                  <a:pt x="308371" y="124221"/>
                  <a:pt x="319087" y="140493"/>
                </a:cubicBezTo>
                <a:cubicBezTo>
                  <a:pt x="329803" y="156765"/>
                  <a:pt x="335359" y="165893"/>
                  <a:pt x="352425" y="178593"/>
                </a:cubicBezTo>
                <a:cubicBezTo>
                  <a:pt x="369491" y="191293"/>
                  <a:pt x="390525" y="211534"/>
                  <a:pt x="421481" y="216693"/>
                </a:cubicBezTo>
                <a:cubicBezTo>
                  <a:pt x="452437" y="221852"/>
                  <a:pt x="502840" y="211137"/>
                  <a:pt x="538162" y="209550"/>
                </a:cubicBezTo>
                <a:cubicBezTo>
                  <a:pt x="573484" y="207963"/>
                  <a:pt x="604043" y="208755"/>
                  <a:pt x="633412" y="207168"/>
                </a:cubicBezTo>
                <a:cubicBezTo>
                  <a:pt x="662781" y="205581"/>
                  <a:pt x="691356" y="201215"/>
                  <a:pt x="714375" y="200025"/>
                </a:cubicBezTo>
                <a:cubicBezTo>
                  <a:pt x="737394" y="198835"/>
                  <a:pt x="753269" y="195263"/>
                  <a:pt x="771525" y="200025"/>
                </a:cubicBezTo>
                <a:cubicBezTo>
                  <a:pt x="789781" y="204787"/>
                  <a:pt x="809228" y="217091"/>
                  <a:pt x="823912" y="228600"/>
                </a:cubicBezTo>
                <a:cubicBezTo>
                  <a:pt x="838596" y="240109"/>
                  <a:pt x="851297" y="259556"/>
                  <a:pt x="859631" y="269081"/>
                </a:cubicBezTo>
                <a:cubicBezTo>
                  <a:pt x="867965" y="278606"/>
                  <a:pt x="862012" y="283369"/>
                  <a:pt x="873918" y="285750"/>
                </a:cubicBezTo>
                <a:cubicBezTo>
                  <a:pt x="885824" y="288131"/>
                  <a:pt x="914002" y="289321"/>
                  <a:pt x="931068" y="283368"/>
                </a:cubicBezTo>
                <a:cubicBezTo>
                  <a:pt x="948134" y="277415"/>
                  <a:pt x="963215" y="261143"/>
                  <a:pt x="976312" y="250031"/>
                </a:cubicBezTo>
                <a:cubicBezTo>
                  <a:pt x="989409" y="238919"/>
                  <a:pt x="1002109" y="224630"/>
                  <a:pt x="1009650" y="216693"/>
                </a:cubicBezTo>
                <a:cubicBezTo>
                  <a:pt x="1017191" y="208756"/>
                  <a:pt x="1019373" y="205581"/>
                  <a:pt x="1021556" y="202406"/>
                </a:cubicBezTo>
              </a:path>
            </a:pathLst>
          </a:cu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2651922" y="5272088"/>
            <a:ext cx="638812" cy="1433512"/>
          </a:xfrm>
          <a:custGeom>
            <a:avLst/>
            <a:gdLst>
              <a:gd name="connsiteX0" fmla="*/ 0 w 611981"/>
              <a:gd name="connsiteY0" fmla="*/ 1433512 h 1433512"/>
              <a:gd name="connsiteX1" fmla="*/ 19050 w 611981"/>
              <a:gd name="connsiteY1" fmla="*/ 1316831 h 1433512"/>
              <a:gd name="connsiteX2" fmla="*/ 38100 w 611981"/>
              <a:gd name="connsiteY2" fmla="*/ 1228725 h 1433512"/>
              <a:gd name="connsiteX3" fmla="*/ 80962 w 611981"/>
              <a:gd name="connsiteY3" fmla="*/ 1173956 h 1433512"/>
              <a:gd name="connsiteX4" fmla="*/ 116681 w 611981"/>
              <a:gd name="connsiteY4" fmla="*/ 1112043 h 1433512"/>
              <a:gd name="connsiteX5" fmla="*/ 111919 w 611981"/>
              <a:gd name="connsiteY5" fmla="*/ 1000125 h 1433512"/>
              <a:gd name="connsiteX6" fmla="*/ 114300 w 611981"/>
              <a:gd name="connsiteY6" fmla="*/ 933450 h 1433512"/>
              <a:gd name="connsiteX7" fmla="*/ 140494 w 611981"/>
              <a:gd name="connsiteY7" fmla="*/ 897731 h 1433512"/>
              <a:gd name="connsiteX8" fmla="*/ 223837 w 611981"/>
              <a:gd name="connsiteY8" fmla="*/ 821531 h 1433512"/>
              <a:gd name="connsiteX9" fmla="*/ 266700 w 611981"/>
              <a:gd name="connsiteY9" fmla="*/ 750093 h 1433512"/>
              <a:gd name="connsiteX10" fmla="*/ 319087 w 611981"/>
              <a:gd name="connsiteY10" fmla="*/ 642937 h 1433512"/>
              <a:gd name="connsiteX11" fmla="*/ 378619 w 611981"/>
              <a:gd name="connsiteY11" fmla="*/ 535781 h 1433512"/>
              <a:gd name="connsiteX12" fmla="*/ 423862 w 611981"/>
              <a:gd name="connsiteY12" fmla="*/ 426243 h 1433512"/>
              <a:gd name="connsiteX13" fmla="*/ 454819 w 611981"/>
              <a:gd name="connsiteY13" fmla="*/ 342900 h 1433512"/>
              <a:gd name="connsiteX14" fmla="*/ 500062 w 611981"/>
              <a:gd name="connsiteY14" fmla="*/ 273843 h 1433512"/>
              <a:gd name="connsiteX15" fmla="*/ 538162 w 611981"/>
              <a:gd name="connsiteY15" fmla="*/ 200025 h 1433512"/>
              <a:gd name="connsiteX16" fmla="*/ 581025 w 611981"/>
              <a:gd name="connsiteY16" fmla="*/ 107156 h 1433512"/>
              <a:gd name="connsiteX17" fmla="*/ 602456 w 611981"/>
              <a:gd name="connsiteY17" fmla="*/ 35718 h 1433512"/>
              <a:gd name="connsiteX18" fmla="*/ 611981 w 611981"/>
              <a:gd name="connsiteY18" fmla="*/ 0 h 1433512"/>
              <a:gd name="connsiteX0" fmla="*/ 6559 w 593140"/>
              <a:gd name="connsiteY0" fmla="*/ 1433512 h 1433512"/>
              <a:gd name="connsiteX1" fmla="*/ 209 w 593140"/>
              <a:gd name="connsiteY1" fmla="*/ 1316831 h 1433512"/>
              <a:gd name="connsiteX2" fmla="*/ 19259 w 593140"/>
              <a:gd name="connsiteY2" fmla="*/ 1228725 h 1433512"/>
              <a:gd name="connsiteX3" fmla="*/ 62121 w 593140"/>
              <a:gd name="connsiteY3" fmla="*/ 1173956 h 1433512"/>
              <a:gd name="connsiteX4" fmla="*/ 97840 w 593140"/>
              <a:gd name="connsiteY4" fmla="*/ 1112043 h 1433512"/>
              <a:gd name="connsiteX5" fmla="*/ 93078 w 593140"/>
              <a:gd name="connsiteY5" fmla="*/ 1000125 h 1433512"/>
              <a:gd name="connsiteX6" fmla="*/ 95459 w 593140"/>
              <a:gd name="connsiteY6" fmla="*/ 933450 h 1433512"/>
              <a:gd name="connsiteX7" fmla="*/ 121653 w 593140"/>
              <a:gd name="connsiteY7" fmla="*/ 897731 h 1433512"/>
              <a:gd name="connsiteX8" fmla="*/ 204996 w 593140"/>
              <a:gd name="connsiteY8" fmla="*/ 821531 h 1433512"/>
              <a:gd name="connsiteX9" fmla="*/ 247859 w 593140"/>
              <a:gd name="connsiteY9" fmla="*/ 750093 h 1433512"/>
              <a:gd name="connsiteX10" fmla="*/ 300246 w 593140"/>
              <a:gd name="connsiteY10" fmla="*/ 642937 h 1433512"/>
              <a:gd name="connsiteX11" fmla="*/ 359778 w 593140"/>
              <a:gd name="connsiteY11" fmla="*/ 535781 h 1433512"/>
              <a:gd name="connsiteX12" fmla="*/ 405021 w 593140"/>
              <a:gd name="connsiteY12" fmla="*/ 426243 h 1433512"/>
              <a:gd name="connsiteX13" fmla="*/ 435978 w 593140"/>
              <a:gd name="connsiteY13" fmla="*/ 342900 h 1433512"/>
              <a:gd name="connsiteX14" fmla="*/ 481221 w 593140"/>
              <a:gd name="connsiteY14" fmla="*/ 273843 h 1433512"/>
              <a:gd name="connsiteX15" fmla="*/ 519321 w 593140"/>
              <a:gd name="connsiteY15" fmla="*/ 200025 h 1433512"/>
              <a:gd name="connsiteX16" fmla="*/ 562184 w 593140"/>
              <a:gd name="connsiteY16" fmla="*/ 107156 h 1433512"/>
              <a:gd name="connsiteX17" fmla="*/ 583615 w 593140"/>
              <a:gd name="connsiteY17" fmla="*/ 35718 h 1433512"/>
              <a:gd name="connsiteX18" fmla="*/ 593140 w 593140"/>
              <a:gd name="connsiteY18" fmla="*/ 0 h 1433512"/>
              <a:gd name="connsiteX0" fmla="*/ 350 w 586931"/>
              <a:gd name="connsiteY0" fmla="*/ 1433512 h 1433512"/>
              <a:gd name="connsiteX1" fmla="*/ 350 w 586931"/>
              <a:gd name="connsiteY1" fmla="*/ 1323181 h 1433512"/>
              <a:gd name="connsiteX2" fmla="*/ 13050 w 586931"/>
              <a:gd name="connsiteY2" fmla="*/ 1228725 h 1433512"/>
              <a:gd name="connsiteX3" fmla="*/ 55912 w 586931"/>
              <a:gd name="connsiteY3" fmla="*/ 1173956 h 1433512"/>
              <a:gd name="connsiteX4" fmla="*/ 91631 w 586931"/>
              <a:gd name="connsiteY4" fmla="*/ 1112043 h 1433512"/>
              <a:gd name="connsiteX5" fmla="*/ 86869 w 586931"/>
              <a:gd name="connsiteY5" fmla="*/ 1000125 h 1433512"/>
              <a:gd name="connsiteX6" fmla="*/ 89250 w 586931"/>
              <a:gd name="connsiteY6" fmla="*/ 933450 h 1433512"/>
              <a:gd name="connsiteX7" fmla="*/ 115444 w 586931"/>
              <a:gd name="connsiteY7" fmla="*/ 897731 h 1433512"/>
              <a:gd name="connsiteX8" fmla="*/ 198787 w 586931"/>
              <a:gd name="connsiteY8" fmla="*/ 821531 h 1433512"/>
              <a:gd name="connsiteX9" fmla="*/ 241650 w 586931"/>
              <a:gd name="connsiteY9" fmla="*/ 750093 h 1433512"/>
              <a:gd name="connsiteX10" fmla="*/ 294037 w 586931"/>
              <a:gd name="connsiteY10" fmla="*/ 642937 h 1433512"/>
              <a:gd name="connsiteX11" fmla="*/ 353569 w 586931"/>
              <a:gd name="connsiteY11" fmla="*/ 535781 h 1433512"/>
              <a:gd name="connsiteX12" fmla="*/ 398812 w 586931"/>
              <a:gd name="connsiteY12" fmla="*/ 426243 h 1433512"/>
              <a:gd name="connsiteX13" fmla="*/ 429769 w 586931"/>
              <a:gd name="connsiteY13" fmla="*/ 342900 h 1433512"/>
              <a:gd name="connsiteX14" fmla="*/ 475012 w 586931"/>
              <a:gd name="connsiteY14" fmla="*/ 273843 h 1433512"/>
              <a:gd name="connsiteX15" fmla="*/ 513112 w 586931"/>
              <a:gd name="connsiteY15" fmla="*/ 200025 h 1433512"/>
              <a:gd name="connsiteX16" fmla="*/ 555975 w 586931"/>
              <a:gd name="connsiteY16" fmla="*/ 107156 h 1433512"/>
              <a:gd name="connsiteX17" fmla="*/ 577406 w 586931"/>
              <a:gd name="connsiteY17" fmla="*/ 35718 h 1433512"/>
              <a:gd name="connsiteX18" fmla="*/ 586931 w 58693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12700 w 586581"/>
              <a:gd name="connsiteY2" fmla="*/ 122872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55562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86519 w 586581"/>
              <a:gd name="connsiteY5" fmla="*/ 1000125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88900 w 586581"/>
              <a:gd name="connsiteY6" fmla="*/ 933450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15094 w 586581"/>
              <a:gd name="connsiteY7" fmla="*/ 89773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130969 w 586581"/>
              <a:gd name="connsiteY7" fmla="*/ 9040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11125 w 586581"/>
              <a:gd name="connsiteY6" fmla="*/ 9493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65100 w 586581"/>
              <a:gd name="connsiteY6" fmla="*/ 974725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198437 w 586581"/>
              <a:gd name="connsiteY8" fmla="*/ 821531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241300 w 586581"/>
              <a:gd name="connsiteY9" fmla="*/ 750093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293687 w 586581"/>
              <a:gd name="connsiteY10" fmla="*/ 642937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358775 w 586581"/>
              <a:gd name="connsiteY9" fmla="*/ 7342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15925 w 586581"/>
              <a:gd name="connsiteY9" fmla="*/ 7596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349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84137 w 586581"/>
              <a:gd name="connsiteY3" fmla="*/ 1173956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91281 w 586581"/>
              <a:gd name="connsiteY4" fmla="*/ 111204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108744 w 586581"/>
              <a:gd name="connsiteY5" fmla="*/ 102235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155575 w 586581"/>
              <a:gd name="connsiteY6" fmla="*/ 952500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325437 w 586581"/>
              <a:gd name="connsiteY8" fmla="*/ 84375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406400 w 586581"/>
              <a:gd name="connsiteY9" fmla="*/ 750093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30187 w 586581"/>
              <a:gd name="connsiteY8" fmla="*/ 7866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390525 w 586581"/>
              <a:gd name="connsiteY9" fmla="*/ 72151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474662 w 586581"/>
              <a:gd name="connsiteY14" fmla="*/ 2738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12762 w 586581"/>
              <a:gd name="connsiteY15" fmla="*/ 20002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586581"/>
              <a:gd name="connsiteY0" fmla="*/ 1433512 h 1433512"/>
              <a:gd name="connsiteX1" fmla="*/ 73025 w 586581"/>
              <a:gd name="connsiteY1" fmla="*/ 1316831 h 1433512"/>
              <a:gd name="connsiteX2" fmla="*/ 60325 w 586581"/>
              <a:gd name="connsiteY2" fmla="*/ 1235075 h 1433512"/>
              <a:gd name="connsiteX3" fmla="*/ 150812 w 586581"/>
              <a:gd name="connsiteY3" fmla="*/ 1202531 h 1433512"/>
              <a:gd name="connsiteX4" fmla="*/ 177006 w 586581"/>
              <a:gd name="connsiteY4" fmla="*/ 1131093 h 1433512"/>
              <a:gd name="connsiteX5" fmla="*/ 242094 w 586581"/>
              <a:gd name="connsiteY5" fmla="*/ 1054100 h 1433512"/>
              <a:gd name="connsiteX6" fmla="*/ 295275 w 586581"/>
              <a:gd name="connsiteY6" fmla="*/ 1012825 h 1433512"/>
              <a:gd name="connsiteX7" fmla="*/ 251619 w 586581"/>
              <a:gd name="connsiteY7" fmla="*/ 929481 h 1433512"/>
              <a:gd name="connsiteX8" fmla="*/ 261937 w 586581"/>
              <a:gd name="connsiteY8" fmla="*/ 799306 h 1433512"/>
              <a:gd name="connsiteX9" fmla="*/ 412750 w 586581"/>
              <a:gd name="connsiteY9" fmla="*/ 727868 h 1433512"/>
              <a:gd name="connsiteX10" fmla="*/ 452437 w 586581"/>
              <a:gd name="connsiteY10" fmla="*/ 639762 h 1433512"/>
              <a:gd name="connsiteX11" fmla="*/ 353219 w 586581"/>
              <a:gd name="connsiteY11" fmla="*/ 535781 h 1433512"/>
              <a:gd name="connsiteX12" fmla="*/ 398462 w 586581"/>
              <a:gd name="connsiteY12" fmla="*/ 426243 h 1433512"/>
              <a:gd name="connsiteX13" fmla="*/ 429419 w 586581"/>
              <a:gd name="connsiteY13" fmla="*/ 342900 h 1433512"/>
              <a:gd name="connsiteX14" fmla="*/ 525462 w 586581"/>
              <a:gd name="connsiteY14" fmla="*/ 299243 h 1433512"/>
              <a:gd name="connsiteX15" fmla="*/ 576262 w 586581"/>
              <a:gd name="connsiteY15" fmla="*/ 231775 h 1433512"/>
              <a:gd name="connsiteX16" fmla="*/ 555625 w 586581"/>
              <a:gd name="connsiteY16" fmla="*/ 107156 h 1433512"/>
              <a:gd name="connsiteX17" fmla="*/ 577056 w 586581"/>
              <a:gd name="connsiteY17" fmla="*/ 35718 h 1433512"/>
              <a:gd name="connsiteX18" fmla="*/ 586581 w 586581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76262 w 615950"/>
              <a:gd name="connsiteY15" fmla="*/ 231775 h 1433512"/>
              <a:gd name="connsiteX16" fmla="*/ 615950 w 615950"/>
              <a:gd name="connsiteY16" fmla="*/ 123031 h 1433512"/>
              <a:gd name="connsiteX17" fmla="*/ 577056 w 615950"/>
              <a:gd name="connsiteY17" fmla="*/ 35718 h 1433512"/>
              <a:gd name="connsiteX18" fmla="*/ 586581 w 615950"/>
              <a:gd name="connsiteY18" fmla="*/ 0 h 1433512"/>
              <a:gd name="connsiteX0" fmla="*/ 0 w 616058"/>
              <a:gd name="connsiteY0" fmla="*/ 1433512 h 1433512"/>
              <a:gd name="connsiteX1" fmla="*/ 73025 w 616058"/>
              <a:gd name="connsiteY1" fmla="*/ 1316831 h 1433512"/>
              <a:gd name="connsiteX2" fmla="*/ 60325 w 616058"/>
              <a:gd name="connsiteY2" fmla="*/ 1235075 h 1433512"/>
              <a:gd name="connsiteX3" fmla="*/ 150812 w 616058"/>
              <a:gd name="connsiteY3" fmla="*/ 1202531 h 1433512"/>
              <a:gd name="connsiteX4" fmla="*/ 177006 w 616058"/>
              <a:gd name="connsiteY4" fmla="*/ 1131093 h 1433512"/>
              <a:gd name="connsiteX5" fmla="*/ 242094 w 616058"/>
              <a:gd name="connsiteY5" fmla="*/ 1054100 h 1433512"/>
              <a:gd name="connsiteX6" fmla="*/ 295275 w 616058"/>
              <a:gd name="connsiteY6" fmla="*/ 1012825 h 1433512"/>
              <a:gd name="connsiteX7" fmla="*/ 251619 w 616058"/>
              <a:gd name="connsiteY7" fmla="*/ 929481 h 1433512"/>
              <a:gd name="connsiteX8" fmla="*/ 261937 w 616058"/>
              <a:gd name="connsiteY8" fmla="*/ 799306 h 1433512"/>
              <a:gd name="connsiteX9" fmla="*/ 412750 w 616058"/>
              <a:gd name="connsiteY9" fmla="*/ 727868 h 1433512"/>
              <a:gd name="connsiteX10" fmla="*/ 452437 w 616058"/>
              <a:gd name="connsiteY10" fmla="*/ 639762 h 1433512"/>
              <a:gd name="connsiteX11" fmla="*/ 353219 w 616058"/>
              <a:gd name="connsiteY11" fmla="*/ 535781 h 1433512"/>
              <a:gd name="connsiteX12" fmla="*/ 398462 w 616058"/>
              <a:gd name="connsiteY12" fmla="*/ 426243 h 1433512"/>
              <a:gd name="connsiteX13" fmla="*/ 429419 w 616058"/>
              <a:gd name="connsiteY13" fmla="*/ 342900 h 1433512"/>
              <a:gd name="connsiteX14" fmla="*/ 525462 w 616058"/>
              <a:gd name="connsiteY14" fmla="*/ 299243 h 1433512"/>
              <a:gd name="connsiteX15" fmla="*/ 576262 w 616058"/>
              <a:gd name="connsiteY15" fmla="*/ 231775 h 1433512"/>
              <a:gd name="connsiteX16" fmla="*/ 615950 w 616058"/>
              <a:gd name="connsiteY16" fmla="*/ 123031 h 1433512"/>
              <a:gd name="connsiteX17" fmla="*/ 589756 w 616058"/>
              <a:gd name="connsiteY17" fmla="*/ 35718 h 1433512"/>
              <a:gd name="connsiteX18" fmla="*/ 586581 w 616058"/>
              <a:gd name="connsiteY18" fmla="*/ 0 h 1433512"/>
              <a:gd name="connsiteX0" fmla="*/ 0 w 615950"/>
              <a:gd name="connsiteY0" fmla="*/ 1433512 h 1433512"/>
              <a:gd name="connsiteX1" fmla="*/ 73025 w 615950"/>
              <a:gd name="connsiteY1" fmla="*/ 1316831 h 1433512"/>
              <a:gd name="connsiteX2" fmla="*/ 60325 w 615950"/>
              <a:gd name="connsiteY2" fmla="*/ 1235075 h 1433512"/>
              <a:gd name="connsiteX3" fmla="*/ 150812 w 615950"/>
              <a:gd name="connsiteY3" fmla="*/ 1202531 h 1433512"/>
              <a:gd name="connsiteX4" fmla="*/ 177006 w 615950"/>
              <a:gd name="connsiteY4" fmla="*/ 1131093 h 1433512"/>
              <a:gd name="connsiteX5" fmla="*/ 242094 w 615950"/>
              <a:gd name="connsiteY5" fmla="*/ 1054100 h 1433512"/>
              <a:gd name="connsiteX6" fmla="*/ 295275 w 615950"/>
              <a:gd name="connsiteY6" fmla="*/ 1012825 h 1433512"/>
              <a:gd name="connsiteX7" fmla="*/ 251619 w 615950"/>
              <a:gd name="connsiteY7" fmla="*/ 929481 h 1433512"/>
              <a:gd name="connsiteX8" fmla="*/ 261937 w 615950"/>
              <a:gd name="connsiteY8" fmla="*/ 799306 h 1433512"/>
              <a:gd name="connsiteX9" fmla="*/ 412750 w 615950"/>
              <a:gd name="connsiteY9" fmla="*/ 727868 h 1433512"/>
              <a:gd name="connsiteX10" fmla="*/ 452437 w 615950"/>
              <a:gd name="connsiteY10" fmla="*/ 639762 h 1433512"/>
              <a:gd name="connsiteX11" fmla="*/ 353219 w 615950"/>
              <a:gd name="connsiteY11" fmla="*/ 535781 h 1433512"/>
              <a:gd name="connsiteX12" fmla="*/ 398462 w 615950"/>
              <a:gd name="connsiteY12" fmla="*/ 426243 h 1433512"/>
              <a:gd name="connsiteX13" fmla="*/ 429419 w 615950"/>
              <a:gd name="connsiteY13" fmla="*/ 342900 h 1433512"/>
              <a:gd name="connsiteX14" fmla="*/ 525462 w 615950"/>
              <a:gd name="connsiteY14" fmla="*/ 299243 h 1433512"/>
              <a:gd name="connsiteX15" fmla="*/ 588962 w 615950"/>
              <a:gd name="connsiteY15" fmla="*/ 234950 h 1433512"/>
              <a:gd name="connsiteX16" fmla="*/ 615950 w 615950"/>
              <a:gd name="connsiteY16" fmla="*/ 123031 h 1433512"/>
              <a:gd name="connsiteX17" fmla="*/ 589756 w 615950"/>
              <a:gd name="connsiteY17" fmla="*/ 35718 h 1433512"/>
              <a:gd name="connsiteX18" fmla="*/ 586581 w 615950"/>
              <a:gd name="connsiteY18" fmla="*/ 0 h 1433512"/>
              <a:gd name="connsiteX0" fmla="*/ 0 w 619125"/>
              <a:gd name="connsiteY0" fmla="*/ 1433512 h 1433512"/>
              <a:gd name="connsiteX1" fmla="*/ 73025 w 619125"/>
              <a:gd name="connsiteY1" fmla="*/ 1316831 h 1433512"/>
              <a:gd name="connsiteX2" fmla="*/ 60325 w 619125"/>
              <a:gd name="connsiteY2" fmla="*/ 1235075 h 1433512"/>
              <a:gd name="connsiteX3" fmla="*/ 150812 w 619125"/>
              <a:gd name="connsiteY3" fmla="*/ 1202531 h 1433512"/>
              <a:gd name="connsiteX4" fmla="*/ 177006 w 619125"/>
              <a:gd name="connsiteY4" fmla="*/ 1131093 h 1433512"/>
              <a:gd name="connsiteX5" fmla="*/ 242094 w 619125"/>
              <a:gd name="connsiteY5" fmla="*/ 1054100 h 1433512"/>
              <a:gd name="connsiteX6" fmla="*/ 295275 w 619125"/>
              <a:gd name="connsiteY6" fmla="*/ 1012825 h 1433512"/>
              <a:gd name="connsiteX7" fmla="*/ 251619 w 619125"/>
              <a:gd name="connsiteY7" fmla="*/ 929481 h 1433512"/>
              <a:gd name="connsiteX8" fmla="*/ 261937 w 619125"/>
              <a:gd name="connsiteY8" fmla="*/ 799306 h 1433512"/>
              <a:gd name="connsiteX9" fmla="*/ 412750 w 619125"/>
              <a:gd name="connsiteY9" fmla="*/ 727868 h 1433512"/>
              <a:gd name="connsiteX10" fmla="*/ 452437 w 619125"/>
              <a:gd name="connsiteY10" fmla="*/ 639762 h 1433512"/>
              <a:gd name="connsiteX11" fmla="*/ 353219 w 619125"/>
              <a:gd name="connsiteY11" fmla="*/ 535781 h 1433512"/>
              <a:gd name="connsiteX12" fmla="*/ 398462 w 619125"/>
              <a:gd name="connsiteY12" fmla="*/ 426243 h 1433512"/>
              <a:gd name="connsiteX13" fmla="*/ 429419 w 619125"/>
              <a:gd name="connsiteY13" fmla="*/ 342900 h 1433512"/>
              <a:gd name="connsiteX14" fmla="*/ 525462 w 619125"/>
              <a:gd name="connsiteY14" fmla="*/ 299243 h 1433512"/>
              <a:gd name="connsiteX15" fmla="*/ 588962 w 619125"/>
              <a:gd name="connsiteY15" fmla="*/ 234950 h 1433512"/>
              <a:gd name="connsiteX16" fmla="*/ 619125 w 619125"/>
              <a:gd name="connsiteY16" fmla="*/ 142081 h 1433512"/>
              <a:gd name="connsiteX17" fmla="*/ 589756 w 619125"/>
              <a:gd name="connsiteY17" fmla="*/ 35718 h 1433512"/>
              <a:gd name="connsiteX18" fmla="*/ 586581 w 619125"/>
              <a:gd name="connsiteY18" fmla="*/ 0 h 1433512"/>
              <a:gd name="connsiteX0" fmla="*/ 0 w 622424"/>
              <a:gd name="connsiteY0" fmla="*/ 1433512 h 1433512"/>
              <a:gd name="connsiteX1" fmla="*/ 73025 w 622424"/>
              <a:gd name="connsiteY1" fmla="*/ 1316831 h 1433512"/>
              <a:gd name="connsiteX2" fmla="*/ 60325 w 622424"/>
              <a:gd name="connsiteY2" fmla="*/ 1235075 h 1433512"/>
              <a:gd name="connsiteX3" fmla="*/ 150812 w 622424"/>
              <a:gd name="connsiteY3" fmla="*/ 1202531 h 1433512"/>
              <a:gd name="connsiteX4" fmla="*/ 177006 w 622424"/>
              <a:gd name="connsiteY4" fmla="*/ 1131093 h 1433512"/>
              <a:gd name="connsiteX5" fmla="*/ 242094 w 622424"/>
              <a:gd name="connsiteY5" fmla="*/ 1054100 h 1433512"/>
              <a:gd name="connsiteX6" fmla="*/ 295275 w 622424"/>
              <a:gd name="connsiteY6" fmla="*/ 1012825 h 1433512"/>
              <a:gd name="connsiteX7" fmla="*/ 251619 w 622424"/>
              <a:gd name="connsiteY7" fmla="*/ 929481 h 1433512"/>
              <a:gd name="connsiteX8" fmla="*/ 261937 w 622424"/>
              <a:gd name="connsiteY8" fmla="*/ 799306 h 1433512"/>
              <a:gd name="connsiteX9" fmla="*/ 412750 w 622424"/>
              <a:gd name="connsiteY9" fmla="*/ 727868 h 1433512"/>
              <a:gd name="connsiteX10" fmla="*/ 452437 w 622424"/>
              <a:gd name="connsiteY10" fmla="*/ 639762 h 1433512"/>
              <a:gd name="connsiteX11" fmla="*/ 353219 w 622424"/>
              <a:gd name="connsiteY11" fmla="*/ 535781 h 1433512"/>
              <a:gd name="connsiteX12" fmla="*/ 398462 w 622424"/>
              <a:gd name="connsiteY12" fmla="*/ 426243 h 1433512"/>
              <a:gd name="connsiteX13" fmla="*/ 429419 w 622424"/>
              <a:gd name="connsiteY13" fmla="*/ 342900 h 1433512"/>
              <a:gd name="connsiteX14" fmla="*/ 525462 w 622424"/>
              <a:gd name="connsiteY14" fmla="*/ 299243 h 1433512"/>
              <a:gd name="connsiteX15" fmla="*/ 611187 w 622424"/>
              <a:gd name="connsiteY15" fmla="*/ 244475 h 1433512"/>
              <a:gd name="connsiteX16" fmla="*/ 619125 w 622424"/>
              <a:gd name="connsiteY16" fmla="*/ 142081 h 1433512"/>
              <a:gd name="connsiteX17" fmla="*/ 589756 w 622424"/>
              <a:gd name="connsiteY17" fmla="*/ 35718 h 1433512"/>
              <a:gd name="connsiteX18" fmla="*/ 586581 w 622424"/>
              <a:gd name="connsiteY18" fmla="*/ 0 h 1433512"/>
              <a:gd name="connsiteX0" fmla="*/ 0 w 638812"/>
              <a:gd name="connsiteY0" fmla="*/ 1433512 h 1433512"/>
              <a:gd name="connsiteX1" fmla="*/ 73025 w 638812"/>
              <a:gd name="connsiteY1" fmla="*/ 1316831 h 1433512"/>
              <a:gd name="connsiteX2" fmla="*/ 60325 w 638812"/>
              <a:gd name="connsiteY2" fmla="*/ 1235075 h 1433512"/>
              <a:gd name="connsiteX3" fmla="*/ 150812 w 638812"/>
              <a:gd name="connsiteY3" fmla="*/ 1202531 h 1433512"/>
              <a:gd name="connsiteX4" fmla="*/ 177006 w 638812"/>
              <a:gd name="connsiteY4" fmla="*/ 1131093 h 1433512"/>
              <a:gd name="connsiteX5" fmla="*/ 242094 w 638812"/>
              <a:gd name="connsiteY5" fmla="*/ 1054100 h 1433512"/>
              <a:gd name="connsiteX6" fmla="*/ 295275 w 638812"/>
              <a:gd name="connsiteY6" fmla="*/ 1012825 h 1433512"/>
              <a:gd name="connsiteX7" fmla="*/ 251619 w 638812"/>
              <a:gd name="connsiteY7" fmla="*/ 929481 h 1433512"/>
              <a:gd name="connsiteX8" fmla="*/ 261937 w 638812"/>
              <a:gd name="connsiteY8" fmla="*/ 799306 h 1433512"/>
              <a:gd name="connsiteX9" fmla="*/ 412750 w 638812"/>
              <a:gd name="connsiteY9" fmla="*/ 727868 h 1433512"/>
              <a:gd name="connsiteX10" fmla="*/ 452437 w 638812"/>
              <a:gd name="connsiteY10" fmla="*/ 639762 h 1433512"/>
              <a:gd name="connsiteX11" fmla="*/ 353219 w 638812"/>
              <a:gd name="connsiteY11" fmla="*/ 535781 h 1433512"/>
              <a:gd name="connsiteX12" fmla="*/ 398462 w 638812"/>
              <a:gd name="connsiteY12" fmla="*/ 426243 h 1433512"/>
              <a:gd name="connsiteX13" fmla="*/ 429419 w 638812"/>
              <a:gd name="connsiteY13" fmla="*/ 342900 h 1433512"/>
              <a:gd name="connsiteX14" fmla="*/ 525462 w 638812"/>
              <a:gd name="connsiteY14" fmla="*/ 299243 h 1433512"/>
              <a:gd name="connsiteX15" fmla="*/ 611187 w 638812"/>
              <a:gd name="connsiteY15" fmla="*/ 244475 h 1433512"/>
              <a:gd name="connsiteX16" fmla="*/ 638175 w 638812"/>
              <a:gd name="connsiteY16" fmla="*/ 142081 h 1433512"/>
              <a:gd name="connsiteX17" fmla="*/ 589756 w 638812"/>
              <a:gd name="connsiteY17" fmla="*/ 35718 h 1433512"/>
              <a:gd name="connsiteX18" fmla="*/ 586581 w 638812"/>
              <a:gd name="connsiteY18" fmla="*/ 0 h 1433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38812" h="1433512">
                <a:moveTo>
                  <a:pt x="0" y="1433512"/>
                </a:moveTo>
                <a:cubicBezTo>
                  <a:pt x="6350" y="1392237"/>
                  <a:pt x="62971" y="1349904"/>
                  <a:pt x="73025" y="1316831"/>
                </a:cubicBezTo>
                <a:cubicBezTo>
                  <a:pt x="83079" y="1283758"/>
                  <a:pt x="47361" y="1254125"/>
                  <a:pt x="60325" y="1235075"/>
                </a:cubicBezTo>
                <a:cubicBezTo>
                  <a:pt x="73289" y="1216025"/>
                  <a:pt x="131365" y="1219861"/>
                  <a:pt x="150812" y="1202531"/>
                </a:cubicBezTo>
                <a:cubicBezTo>
                  <a:pt x="170259" y="1185201"/>
                  <a:pt x="161792" y="1155832"/>
                  <a:pt x="177006" y="1131093"/>
                </a:cubicBezTo>
                <a:cubicBezTo>
                  <a:pt x="192220" y="1106355"/>
                  <a:pt x="222383" y="1073811"/>
                  <a:pt x="242094" y="1054100"/>
                </a:cubicBezTo>
                <a:cubicBezTo>
                  <a:pt x="261805" y="1034389"/>
                  <a:pt x="293688" y="1033595"/>
                  <a:pt x="295275" y="1012825"/>
                </a:cubicBezTo>
                <a:cubicBezTo>
                  <a:pt x="296862" y="992055"/>
                  <a:pt x="257175" y="965067"/>
                  <a:pt x="251619" y="929481"/>
                </a:cubicBezTo>
                <a:cubicBezTo>
                  <a:pt x="246063" y="893895"/>
                  <a:pt x="235082" y="832908"/>
                  <a:pt x="261937" y="799306"/>
                </a:cubicBezTo>
                <a:cubicBezTo>
                  <a:pt x="288792" y="765704"/>
                  <a:pt x="381000" y="754459"/>
                  <a:pt x="412750" y="727868"/>
                </a:cubicBezTo>
                <a:cubicBezTo>
                  <a:pt x="444500" y="701277"/>
                  <a:pt x="462359" y="671777"/>
                  <a:pt x="452437" y="639762"/>
                </a:cubicBezTo>
                <a:cubicBezTo>
                  <a:pt x="442515" y="607748"/>
                  <a:pt x="362215" y="571367"/>
                  <a:pt x="353219" y="535781"/>
                </a:cubicBezTo>
                <a:cubicBezTo>
                  <a:pt x="344223" y="500195"/>
                  <a:pt x="385762" y="458390"/>
                  <a:pt x="398462" y="426243"/>
                </a:cubicBezTo>
                <a:cubicBezTo>
                  <a:pt x="411162" y="394096"/>
                  <a:pt x="408252" y="364067"/>
                  <a:pt x="429419" y="342900"/>
                </a:cubicBezTo>
                <a:cubicBezTo>
                  <a:pt x="450586" y="321733"/>
                  <a:pt x="495167" y="315647"/>
                  <a:pt x="525462" y="299243"/>
                </a:cubicBezTo>
                <a:cubicBezTo>
                  <a:pt x="555757" y="282839"/>
                  <a:pt x="592402" y="270669"/>
                  <a:pt x="611187" y="244475"/>
                </a:cubicBezTo>
                <a:cubicBezTo>
                  <a:pt x="629972" y="218281"/>
                  <a:pt x="641747" y="176874"/>
                  <a:pt x="638175" y="142081"/>
                </a:cubicBezTo>
                <a:cubicBezTo>
                  <a:pt x="634603" y="107288"/>
                  <a:pt x="584597" y="53577"/>
                  <a:pt x="589756" y="35718"/>
                </a:cubicBezTo>
                <a:cubicBezTo>
                  <a:pt x="594915" y="17859"/>
                  <a:pt x="584398" y="8929"/>
                  <a:pt x="586581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3281363" y="5017294"/>
            <a:ext cx="169068" cy="216694"/>
          </a:xfrm>
          <a:custGeom>
            <a:avLst/>
            <a:gdLst>
              <a:gd name="connsiteX0" fmla="*/ 0 w 169068"/>
              <a:gd name="connsiteY0" fmla="*/ 216694 h 216694"/>
              <a:gd name="connsiteX1" fmla="*/ 76200 w 169068"/>
              <a:gd name="connsiteY1" fmla="*/ 140494 h 216694"/>
              <a:gd name="connsiteX2" fmla="*/ 126206 w 169068"/>
              <a:gd name="connsiteY2" fmla="*/ 97631 h 216694"/>
              <a:gd name="connsiteX3" fmla="*/ 140493 w 169068"/>
              <a:gd name="connsiteY3" fmla="*/ 50006 h 216694"/>
              <a:gd name="connsiteX4" fmla="*/ 169068 w 169068"/>
              <a:gd name="connsiteY4" fmla="*/ 0 h 21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068" h="216694">
                <a:moveTo>
                  <a:pt x="0" y="216694"/>
                </a:moveTo>
                <a:cubicBezTo>
                  <a:pt x="27583" y="188516"/>
                  <a:pt x="55166" y="160338"/>
                  <a:pt x="76200" y="140494"/>
                </a:cubicBezTo>
                <a:cubicBezTo>
                  <a:pt x="97234" y="120650"/>
                  <a:pt x="115491" y="112712"/>
                  <a:pt x="126206" y="97631"/>
                </a:cubicBezTo>
                <a:cubicBezTo>
                  <a:pt x="136921" y="82550"/>
                  <a:pt x="133349" y="66278"/>
                  <a:pt x="140493" y="50006"/>
                </a:cubicBezTo>
                <a:cubicBezTo>
                  <a:pt x="147637" y="33734"/>
                  <a:pt x="158352" y="16867"/>
                  <a:pt x="169068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2590215" y="6353175"/>
            <a:ext cx="48210" cy="311150"/>
          </a:xfrm>
          <a:custGeom>
            <a:avLst/>
            <a:gdLst>
              <a:gd name="connsiteX0" fmla="*/ 585 w 48210"/>
              <a:gd name="connsiteY0" fmla="*/ 311150 h 311150"/>
              <a:gd name="connsiteX1" fmla="*/ 25985 w 48210"/>
              <a:gd name="connsiteY1" fmla="*/ 266700 h 311150"/>
              <a:gd name="connsiteX2" fmla="*/ 32335 w 48210"/>
              <a:gd name="connsiteY2" fmla="*/ 215900 h 311150"/>
              <a:gd name="connsiteX3" fmla="*/ 10110 w 48210"/>
              <a:gd name="connsiteY3" fmla="*/ 165100 h 311150"/>
              <a:gd name="connsiteX4" fmla="*/ 585 w 48210"/>
              <a:gd name="connsiteY4" fmla="*/ 133350 h 311150"/>
              <a:gd name="connsiteX5" fmla="*/ 25985 w 48210"/>
              <a:gd name="connsiteY5" fmla="*/ 44450 h 311150"/>
              <a:gd name="connsiteX6" fmla="*/ 48210 w 48210"/>
              <a:gd name="connsiteY6" fmla="*/ 0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210" h="311150">
                <a:moveTo>
                  <a:pt x="585" y="311150"/>
                </a:moveTo>
                <a:cubicBezTo>
                  <a:pt x="10639" y="296862"/>
                  <a:pt x="20693" y="282575"/>
                  <a:pt x="25985" y="266700"/>
                </a:cubicBezTo>
                <a:cubicBezTo>
                  <a:pt x="31277" y="250825"/>
                  <a:pt x="34981" y="232833"/>
                  <a:pt x="32335" y="215900"/>
                </a:cubicBezTo>
                <a:cubicBezTo>
                  <a:pt x="29689" y="198967"/>
                  <a:pt x="15402" y="178858"/>
                  <a:pt x="10110" y="165100"/>
                </a:cubicBezTo>
                <a:cubicBezTo>
                  <a:pt x="4818" y="151342"/>
                  <a:pt x="-2061" y="153458"/>
                  <a:pt x="585" y="133350"/>
                </a:cubicBezTo>
                <a:cubicBezTo>
                  <a:pt x="3231" y="113242"/>
                  <a:pt x="18048" y="66675"/>
                  <a:pt x="25985" y="44450"/>
                </a:cubicBezTo>
                <a:cubicBezTo>
                  <a:pt x="33923" y="22225"/>
                  <a:pt x="41066" y="11112"/>
                  <a:pt x="48210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2682875" y="5807075"/>
            <a:ext cx="314325" cy="479425"/>
          </a:xfrm>
          <a:custGeom>
            <a:avLst/>
            <a:gdLst>
              <a:gd name="connsiteX0" fmla="*/ 0 w 314325"/>
              <a:gd name="connsiteY0" fmla="*/ 479425 h 479425"/>
              <a:gd name="connsiteX1" fmla="*/ 38100 w 314325"/>
              <a:gd name="connsiteY1" fmla="*/ 400050 h 479425"/>
              <a:gd name="connsiteX2" fmla="*/ 104775 w 314325"/>
              <a:gd name="connsiteY2" fmla="*/ 320675 h 479425"/>
              <a:gd name="connsiteX3" fmla="*/ 130175 w 314325"/>
              <a:gd name="connsiteY3" fmla="*/ 257175 h 479425"/>
              <a:gd name="connsiteX4" fmla="*/ 168275 w 314325"/>
              <a:gd name="connsiteY4" fmla="*/ 209550 h 479425"/>
              <a:gd name="connsiteX5" fmla="*/ 222250 w 314325"/>
              <a:gd name="connsiteY5" fmla="*/ 149225 h 479425"/>
              <a:gd name="connsiteX6" fmla="*/ 273050 w 314325"/>
              <a:gd name="connsiteY6" fmla="*/ 98425 h 479425"/>
              <a:gd name="connsiteX7" fmla="*/ 314325 w 314325"/>
              <a:gd name="connsiteY7" fmla="*/ 0 h 479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4325" h="479425">
                <a:moveTo>
                  <a:pt x="0" y="479425"/>
                </a:moveTo>
                <a:cubicBezTo>
                  <a:pt x="10318" y="452966"/>
                  <a:pt x="20637" y="426508"/>
                  <a:pt x="38100" y="400050"/>
                </a:cubicBezTo>
                <a:cubicBezTo>
                  <a:pt x="55563" y="373592"/>
                  <a:pt x="89429" y="344487"/>
                  <a:pt x="104775" y="320675"/>
                </a:cubicBezTo>
                <a:cubicBezTo>
                  <a:pt x="120121" y="296863"/>
                  <a:pt x="119592" y="275696"/>
                  <a:pt x="130175" y="257175"/>
                </a:cubicBezTo>
                <a:cubicBezTo>
                  <a:pt x="140758" y="238654"/>
                  <a:pt x="152929" y="227542"/>
                  <a:pt x="168275" y="209550"/>
                </a:cubicBezTo>
                <a:cubicBezTo>
                  <a:pt x="183621" y="191558"/>
                  <a:pt x="204788" y="167746"/>
                  <a:pt x="222250" y="149225"/>
                </a:cubicBezTo>
                <a:cubicBezTo>
                  <a:pt x="239713" y="130704"/>
                  <a:pt x="257704" y="123296"/>
                  <a:pt x="273050" y="98425"/>
                </a:cubicBezTo>
                <a:cubicBezTo>
                  <a:pt x="288396" y="73554"/>
                  <a:pt x="301360" y="36777"/>
                  <a:pt x="314325" y="0"/>
                </a:cubicBezTo>
              </a:path>
            </a:pathLst>
          </a:custGeom>
          <a:noFill/>
          <a:ln w="444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rgbClr val="00B0F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2989</TotalTime>
  <Words>20</Words>
  <Application>Microsoft Office PowerPoint</Application>
  <PresentationFormat>화면 슬라이드 쇼(4:3)</PresentationFormat>
  <Paragraphs>15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76</cp:revision>
  <dcterms:created xsi:type="dcterms:W3CDTF">2020-08-29T09:09:18Z</dcterms:created>
  <dcterms:modified xsi:type="dcterms:W3CDTF">2020-11-10T04:19:23Z</dcterms:modified>
</cp:coreProperties>
</file>

<file path=docProps/thumbnail.jpeg>
</file>